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diagrams/layout1.xml" ContentType="application/vnd.openxmlformats-officedocument.drawingml.diagram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tags/tag1.xml" ContentType="application/vnd.openxmlformats-officedocument.presentationml.tags+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vml" ContentType="application/vnd.openxmlformats-officedocument.vmlDrawing"/>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 id="2147483703" r:id="rId2"/>
    <p:sldMasterId id="2147483715" r:id="rId3"/>
    <p:sldMasterId id="2147483727" r:id="rId4"/>
    <p:sldMasterId id="2147483739" r:id="rId5"/>
    <p:sldMasterId id="2147483751" r:id="rId6"/>
    <p:sldMasterId id="2147483763" r:id="rId7"/>
    <p:sldMasterId id="2147483775" r:id="rId8"/>
    <p:sldMasterId id="2147483787" r:id="rId9"/>
    <p:sldMasterId id="2147483788" r:id="rId10"/>
    <p:sldMasterId id="2147483801" r:id="rId11"/>
    <p:sldMasterId id="2147483814" r:id="rId12"/>
    <p:sldMasterId id="2147483821" r:id="rId13"/>
    <p:sldMasterId id="2147483830" r:id="rId14"/>
    <p:sldMasterId id="2147483834" r:id="rId15"/>
    <p:sldMasterId id="2147483846" r:id="rId16"/>
  </p:sldMasterIdLst>
  <p:notesMasterIdLst>
    <p:notesMasterId r:id="rId30"/>
  </p:notesMasterIdLst>
  <p:handoutMasterIdLst>
    <p:handoutMasterId r:id="rId31"/>
  </p:handoutMasterIdLst>
  <p:sldIdLst>
    <p:sldId id="542" r:id="rId17"/>
    <p:sldId id="789" r:id="rId18"/>
    <p:sldId id="774" r:id="rId19"/>
    <p:sldId id="754" r:id="rId20"/>
    <p:sldId id="767" r:id="rId21"/>
    <p:sldId id="786" r:id="rId22"/>
    <p:sldId id="755" r:id="rId23"/>
    <p:sldId id="756" r:id="rId24"/>
    <p:sldId id="757" r:id="rId25"/>
    <p:sldId id="759" r:id="rId26"/>
    <p:sldId id="769" r:id="rId27"/>
    <p:sldId id="785" r:id="rId28"/>
    <p:sldId id="382" r:id="rId29"/>
  </p:sldIdLst>
  <p:sldSz cx="12195175" cy="6858000"/>
  <p:notesSz cx="6858000" cy="9144000"/>
  <p:custDataLst>
    <p:tags r:id="rId32"/>
  </p:custDataLst>
  <p:defaultTextStyle>
    <a:defPPr>
      <a:defRPr lang="zh-CN"/>
    </a:defPPr>
    <a:lvl1pPr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1pPr>
    <a:lvl2pPr marL="457136"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2pPr>
    <a:lvl3pPr marL="914270"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3pPr>
    <a:lvl4pPr marL="1371406"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4pPr>
    <a:lvl5pPr marL="1828541" algn="l" rtl="0" fontAlgn="base">
      <a:spcBef>
        <a:spcPct val="0"/>
      </a:spcBef>
      <a:spcAft>
        <a:spcPct val="0"/>
      </a:spcAft>
      <a:buClr>
        <a:srgbClr val="CC9900"/>
      </a:buClr>
      <a:buFont typeface="Wingdings" pitchFamily="2" charset="2"/>
      <a:buChar char="n"/>
      <a:defRPr b="1" kern="1200">
        <a:solidFill>
          <a:schemeClr val="tx1"/>
        </a:solidFill>
        <a:latin typeface="Arial" charset="0"/>
        <a:ea typeface="宋体" pitchFamily="2" charset="-122"/>
        <a:cs typeface="+mn-cs"/>
      </a:defRPr>
    </a:lvl5pPr>
    <a:lvl6pPr marL="2285676" algn="l" defTabSz="914270" rtl="0" eaLnBrk="1" latinLnBrk="0" hangingPunct="1">
      <a:defRPr b="1" kern="1200">
        <a:solidFill>
          <a:schemeClr val="tx1"/>
        </a:solidFill>
        <a:latin typeface="Arial" charset="0"/>
        <a:ea typeface="宋体" pitchFamily="2" charset="-122"/>
        <a:cs typeface="+mn-cs"/>
      </a:defRPr>
    </a:lvl6pPr>
    <a:lvl7pPr marL="2742811" algn="l" defTabSz="914270" rtl="0" eaLnBrk="1" latinLnBrk="0" hangingPunct="1">
      <a:defRPr b="1" kern="1200">
        <a:solidFill>
          <a:schemeClr val="tx1"/>
        </a:solidFill>
        <a:latin typeface="Arial" charset="0"/>
        <a:ea typeface="宋体" pitchFamily="2" charset="-122"/>
        <a:cs typeface="+mn-cs"/>
      </a:defRPr>
    </a:lvl7pPr>
    <a:lvl8pPr marL="3199947" algn="l" defTabSz="914270" rtl="0" eaLnBrk="1" latinLnBrk="0" hangingPunct="1">
      <a:defRPr b="1" kern="1200">
        <a:solidFill>
          <a:schemeClr val="tx1"/>
        </a:solidFill>
        <a:latin typeface="Arial" charset="0"/>
        <a:ea typeface="宋体" pitchFamily="2" charset="-122"/>
        <a:cs typeface="+mn-cs"/>
      </a:defRPr>
    </a:lvl8pPr>
    <a:lvl9pPr marL="3657081" algn="l" defTabSz="914270" rtl="0" eaLnBrk="1" latinLnBrk="0" hangingPunct="1">
      <a:defRPr b="1" kern="1200">
        <a:solidFill>
          <a:schemeClr val="tx1"/>
        </a:solidFill>
        <a:latin typeface="Arial" charset="0"/>
        <a:ea typeface="宋体"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 zhu" initials=""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66FFFF"/>
    <a:srgbClr val="0000FF"/>
    <a:srgbClr val="000099"/>
    <a:srgbClr val="FF6600"/>
    <a:srgbClr val="FF9966"/>
    <a:srgbClr val="99CC00"/>
    <a:srgbClr val="99FF66"/>
    <a:srgbClr val="CCFF66"/>
    <a:srgbClr val="CCFF33"/>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5" autoAdjust="0"/>
    <p:restoredTop sz="97199" autoAdjust="0"/>
  </p:normalViewPr>
  <p:slideViewPr>
    <p:cSldViewPr>
      <p:cViewPr>
        <p:scale>
          <a:sx n="80" d="100"/>
          <a:sy n="80" d="100"/>
        </p:scale>
        <p:origin x="-1056" y="-612"/>
      </p:cViewPr>
      <p:guideLst>
        <p:guide orient="horz" pos="807"/>
        <p:guide orient="horz" pos="1069"/>
        <p:guide pos="565"/>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notesMaster" Target="notesMasters/notesMaster1.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B58040-E3D2-40F0-AD16-5650C90B8D6C}" type="doc">
      <dgm:prSet loTypeId="urn:microsoft.com/office/officeart/2005/8/layout/hProcess9" loCatId="process" qsTypeId="urn:microsoft.com/office/officeart/2005/8/quickstyle/simple1" qsCatId="simple" csTypeId="urn:microsoft.com/office/officeart/2005/8/colors/accent0_2" csCatId="mainScheme" phldr="1"/>
      <dgm:spPr/>
      <dgm:t>
        <a:bodyPr/>
        <a:lstStyle/>
        <a:p>
          <a:endParaRPr lang="zh-CN" altLang="en-US"/>
        </a:p>
      </dgm:t>
    </dgm:pt>
    <dgm:pt modelId="{4A8C1EAE-A834-4E9D-8343-DA398DE04810}">
      <dgm:prSet phldrT="[文本]"/>
      <dgm:spPr/>
      <dgm:t>
        <a:bodyPr/>
        <a:lstStyle/>
        <a:p>
          <a:r>
            <a:rPr lang="zh-CN" altLang="en-US" b="0" dirty="0" smtClean="0">
              <a:solidFill>
                <a:schemeClr val="tx1"/>
              </a:solidFill>
              <a:latin typeface="+mn-lt"/>
            </a:rPr>
            <a:t>预商用与调试</a:t>
          </a:r>
          <a:endParaRPr lang="zh-CN" altLang="en-US" dirty="0">
            <a:solidFill>
              <a:schemeClr val="tx1"/>
            </a:solidFill>
          </a:endParaRPr>
        </a:p>
      </dgm:t>
    </dgm:pt>
    <dgm:pt modelId="{E862B66A-432A-42E3-9307-D569BF1B40BE}" type="parTrans" cxnId="{D5F9F16C-83A9-4C3E-B3A6-299BDF10E8A6}">
      <dgm:prSet/>
      <dgm:spPr/>
      <dgm:t>
        <a:bodyPr/>
        <a:lstStyle/>
        <a:p>
          <a:endParaRPr lang="zh-CN" altLang="en-US"/>
        </a:p>
      </dgm:t>
    </dgm:pt>
    <dgm:pt modelId="{BFAD5199-C8E0-4A36-933D-72874E327432}" type="sibTrans" cxnId="{D5F9F16C-83A9-4C3E-B3A6-299BDF10E8A6}">
      <dgm:prSet/>
      <dgm:spPr/>
      <dgm:t>
        <a:bodyPr/>
        <a:lstStyle/>
        <a:p>
          <a:endParaRPr lang="zh-CN" altLang="en-US"/>
        </a:p>
      </dgm:t>
    </dgm:pt>
    <dgm:pt modelId="{2E9C3D58-FF09-426A-82F2-4DFAE4D1ADEE}">
      <dgm:prSet phldrT="[文本]"/>
      <dgm:spPr/>
      <dgm:t>
        <a:bodyPr/>
        <a:lstStyle/>
        <a:p>
          <a:r>
            <a:rPr lang="zh-CN" altLang="en-US" b="0" dirty="0" smtClean="0">
              <a:solidFill>
                <a:schemeClr val="tx1"/>
              </a:solidFill>
              <a:latin typeface="+mn-lt"/>
            </a:rPr>
            <a:t>商用合同签署</a:t>
          </a:r>
          <a:endParaRPr lang="zh-CN" altLang="en-US" dirty="0">
            <a:solidFill>
              <a:schemeClr val="tx1"/>
            </a:solidFill>
          </a:endParaRPr>
        </a:p>
      </dgm:t>
    </dgm:pt>
    <dgm:pt modelId="{94D42D4B-27FE-4179-A829-02FD8FCE3ADF}" type="parTrans" cxnId="{3CC6B3D4-26E0-4B1E-A4C0-7A6086695E1E}">
      <dgm:prSet/>
      <dgm:spPr/>
      <dgm:t>
        <a:bodyPr/>
        <a:lstStyle/>
        <a:p>
          <a:endParaRPr lang="zh-CN" altLang="en-US"/>
        </a:p>
      </dgm:t>
    </dgm:pt>
    <dgm:pt modelId="{057E6C33-C83F-400E-B920-DC47C9A5BE9E}" type="sibTrans" cxnId="{3CC6B3D4-26E0-4B1E-A4C0-7A6086695E1E}">
      <dgm:prSet/>
      <dgm:spPr/>
      <dgm:t>
        <a:bodyPr/>
        <a:lstStyle/>
        <a:p>
          <a:endParaRPr lang="zh-CN" altLang="en-US"/>
        </a:p>
      </dgm:t>
    </dgm:pt>
    <dgm:pt modelId="{E6B75F7E-C720-45CD-8EA3-9E06BC517F76}">
      <dgm:prSet phldrT="[文本]"/>
      <dgm:spPr/>
      <dgm:t>
        <a:bodyPr/>
        <a:lstStyle/>
        <a:p>
          <a:r>
            <a:rPr lang="zh-CN" altLang="en-US" b="0" dirty="0" smtClean="0">
              <a:solidFill>
                <a:schemeClr val="tx1"/>
              </a:solidFill>
              <a:latin typeface="+mn-lt"/>
            </a:rPr>
            <a:t>商用发布</a:t>
          </a:r>
          <a:endParaRPr lang="zh-CN" altLang="en-US" dirty="0">
            <a:solidFill>
              <a:schemeClr val="tx1"/>
            </a:solidFill>
          </a:endParaRPr>
        </a:p>
      </dgm:t>
    </dgm:pt>
    <dgm:pt modelId="{6021AB3B-C515-4BA5-84ED-FCDC0B37A23A}" type="parTrans" cxnId="{955D2C03-5C53-41F4-9C84-69D9FB6AD82C}">
      <dgm:prSet/>
      <dgm:spPr/>
      <dgm:t>
        <a:bodyPr/>
        <a:lstStyle/>
        <a:p>
          <a:endParaRPr lang="zh-CN" altLang="en-US"/>
        </a:p>
      </dgm:t>
    </dgm:pt>
    <dgm:pt modelId="{8C295DA0-14A2-4F27-A3A8-575CEBEB9FF0}" type="sibTrans" cxnId="{955D2C03-5C53-41F4-9C84-69D9FB6AD82C}">
      <dgm:prSet/>
      <dgm:spPr/>
      <dgm:t>
        <a:bodyPr/>
        <a:lstStyle/>
        <a:p>
          <a:endParaRPr lang="zh-CN" altLang="en-US"/>
        </a:p>
      </dgm:t>
    </dgm:pt>
    <dgm:pt modelId="{CAB0B562-E999-4B95-8DB5-25FFAE0BC67E}">
      <dgm:prSet/>
      <dgm:spPr/>
      <dgm:t>
        <a:bodyPr/>
        <a:lstStyle/>
        <a:p>
          <a:r>
            <a:rPr lang="zh-CN" altLang="en-US" b="0" dirty="0" smtClean="0">
              <a:solidFill>
                <a:schemeClr val="tx1"/>
              </a:solidFill>
              <a:latin typeface="+mn-lt"/>
            </a:rPr>
            <a:t>初步合作意向达成，签署保密协议</a:t>
          </a:r>
          <a:endParaRPr lang="zh-CN" altLang="en-US" dirty="0">
            <a:solidFill>
              <a:schemeClr val="tx1"/>
            </a:solidFill>
          </a:endParaRPr>
        </a:p>
      </dgm:t>
    </dgm:pt>
    <dgm:pt modelId="{22A2C9D4-3617-4CEB-AB60-3DCAF1157274}" type="parTrans" cxnId="{FDAC1402-EDE8-467E-9B8F-36FFA01F169C}">
      <dgm:prSet/>
      <dgm:spPr/>
      <dgm:t>
        <a:bodyPr/>
        <a:lstStyle/>
        <a:p>
          <a:endParaRPr lang="zh-CN" altLang="en-US"/>
        </a:p>
      </dgm:t>
    </dgm:pt>
    <dgm:pt modelId="{A53CCE03-D20E-4271-8480-E1EDE6B2EB20}" type="sibTrans" cxnId="{FDAC1402-EDE8-467E-9B8F-36FFA01F169C}">
      <dgm:prSet/>
      <dgm:spPr/>
      <dgm:t>
        <a:bodyPr/>
        <a:lstStyle/>
        <a:p>
          <a:endParaRPr lang="zh-CN" altLang="en-US"/>
        </a:p>
      </dgm:t>
    </dgm:pt>
    <dgm:pt modelId="{07B629D4-F48A-4759-BAA9-A167BBFCE728}">
      <dgm:prSet/>
      <dgm:spPr/>
      <dgm:t>
        <a:bodyPr/>
        <a:lstStyle/>
        <a:p>
          <a:r>
            <a:rPr lang="zh-CN" altLang="en-US" b="0" dirty="0" smtClean="0">
              <a:solidFill>
                <a:schemeClr val="tx1"/>
              </a:solidFill>
              <a:latin typeface="+mn-lt"/>
            </a:rPr>
            <a:t>在专业团队的支撑下完成开发与集成</a:t>
          </a:r>
          <a:endParaRPr lang="zh-CN" altLang="en-US" dirty="0">
            <a:solidFill>
              <a:schemeClr val="tx1"/>
            </a:solidFill>
          </a:endParaRPr>
        </a:p>
      </dgm:t>
    </dgm:pt>
    <dgm:pt modelId="{62A80A78-AEBE-4AE8-81C8-E663113EECF3}" type="parTrans" cxnId="{1ECCB732-0D9D-43C9-9C12-AFAFF53D4683}">
      <dgm:prSet/>
      <dgm:spPr/>
      <dgm:t>
        <a:bodyPr/>
        <a:lstStyle/>
        <a:p>
          <a:endParaRPr lang="zh-CN" altLang="en-US"/>
        </a:p>
      </dgm:t>
    </dgm:pt>
    <dgm:pt modelId="{AB8F4599-959A-42FA-B557-EE23DD582C81}" type="sibTrans" cxnId="{1ECCB732-0D9D-43C9-9C12-AFAFF53D4683}">
      <dgm:prSet/>
      <dgm:spPr/>
      <dgm:t>
        <a:bodyPr/>
        <a:lstStyle/>
        <a:p>
          <a:endParaRPr lang="zh-CN" altLang="en-US"/>
        </a:p>
      </dgm:t>
    </dgm:pt>
    <dgm:pt modelId="{061EC421-F404-4A88-BBBE-6AD2A2865442}" type="pres">
      <dgm:prSet presAssocID="{5DB58040-E3D2-40F0-AD16-5650C90B8D6C}" presName="CompostProcess" presStyleCnt="0">
        <dgm:presLayoutVars>
          <dgm:dir/>
          <dgm:resizeHandles val="exact"/>
        </dgm:presLayoutVars>
      </dgm:prSet>
      <dgm:spPr/>
      <dgm:t>
        <a:bodyPr/>
        <a:lstStyle/>
        <a:p>
          <a:endParaRPr lang="zh-CN" altLang="en-US"/>
        </a:p>
      </dgm:t>
    </dgm:pt>
    <dgm:pt modelId="{839D6778-D848-489E-8017-70474DB95A56}" type="pres">
      <dgm:prSet presAssocID="{5DB58040-E3D2-40F0-AD16-5650C90B8D6C}" presName="arrow" presStyleLbl="bgShp" presStyleIdx="0" presStyleCnt="1"/>
      <dgm:spPr/>
    </dgm:pt>
    <dgm:pt modelId="{810616A4-A6AF-4DA9-81CC-4B072E6247ED}" type="pres">
      <dgm:prSet presAssocID="{5DB58040-E3D2-40F0-AD16-5650C90B8D6C}" presName="linearProcess" presStyleCnt="0"/>
      <dgm:spPr/>
    </dgm:pt>
    <dgm:pt modelId="{95FBD774-CE05-49AE-A6CD-174C434C14CA}" type="pres">
      <dgm:prSet presAssocID="{CAB0B562-E999-4B95-8DB5-25FFAE0BC67E}" presName="textNode" presStyleLbl="node1" presStyleIdx="0" presStyleCnt="5">
        <dgm:presLayoutVars>
          <dgm:bulletEnabled val="1"/>
        </dgm:presLayoutVars>
      </dgm:prSet>
      <dgm:spPr/>
      <dgm:t>
        <a:bodyPr/>
        <a:lstStyle/>
        <a:p>
          <a:endParaRPr lang="zh-CN" altLang="en-US"/>
        </a:p>
      </dgm:t>
    </dgm:pt>
    <dgm:pt modelId="{05CC5888-247D-4280-BA9B-3F8FAA275DD4}" type="pres">
      <dgm:prSet presAssocID="{A53CCE03-D20E-4271-8480-E1EDE6B2EB20}" presName="sibTrans" presStyleCnt="0"/>
      <dgm:spPr/>
    </dgm:pt>
    <dgm:pt modelId="{DE415387-A97A-4AB3-9CA0-2A4A69BF85E1}" type="pres">
      <dgm:prSet presAssocID="{07B629D4-F48A-4759-BAA9-A167BBFCE728}" presName="textNode" presStyleLbl="node1" presStyleIdx="1" presStyleCnt="5">
        <dgm:presLayoutVars>
          <dgm:bulletEnabled val="1"/>
        </dgm:presLayoutVars>
      </dgm:prSet>
      <dgm:spPr/>
      <dgm:t>
        <a:bodyPr/>
        <a:lstStyle/>
        <a:p>
          <a:endParaRPr lang="zh-CN" altLang="en-US"/>
        </a:p>
      </dgm:t>
    </dgm:pt>
    <dgm:pt modelId="{CB2CA71B-1D07-434E-872E-A567F57556C5}" type="pres">
      <dgm:prSet presAssocID="{AB8F4599-959A-42FA-B557-EE23DD582C81}" presName="sibTrans" presStyleCnt="0"/>
      <dgm:spPr/>
    </dgm:pt>
    <dgm:pt modelId="{6F4739F1-839E-441D-BC6F-69FF781A8908}" type="pres">
      <dgm:prSet presAssocID="{4A8C1EAE-A834-4E9D-8343-DA398DE04810}" presName="textNode" presStyleLbl="node1" presStyleIdx="2" presStyleCnt="5">
        <dgm:presLayoutVars>
          <dgm:bulletEnabled val="1"/>
        </dgm:presLayoutVars>
      </dgm:prSet>
      <dgm:spPr/>
      <dgm:t>
        <a:bodyPr/>
        <a:lstStyle/>
        <a:p>
          <a:endParaRPr lang="zh-CN" altLang="en-US"/>
        </a:p>
      </dgm:t>
    </dgm:pt>
    <dgm:pt modelId="{297C8274-96DC-4BEF-97C9-E153BC6063B5}" type="pres">
      <dgm:prSet presAssocID="{BFAD5199-C8E0-4A36-933D-72874E327432}" presName="sibTrans" presStyleCnt="0"/>
      <dgm:spPr/>
    </dgm:pt>
    <dgm:pt modelId="{04BE4AE0-833B-4F1A-90A6-F883B7B0D7D3}" type="pres">
      <dgm:prSet presAssocID="{2E9C3D58-FF09-426A-82F2-4DFAE4D1ADEE}" presName="textNode" presStyleLbl="node1" presStyleIdx="3" presStyleCnt="5">
        <dgm:presLayoutVars>
          <dgm:bulletEnabled val="1"/>
        </dgm:presLayoutVars>
      </dgm:prSet>
      <dgm:spPr/>
      <dgm:t>
        <a:bodyPr/>
        <a:lstStyle/>
        <a:p>
          <a:endParaRPr lang="zh-CN" altLang="en-US"/>
        </a:p>
      </dgm:t>
    </dgm:pt>
    <dgm:pt modelId="{4CEBC248-68E7-4871-8EC3-9EECC409B0EE}" type="pres">
      <dgm:prSet presAssocID="{057E6C33-C83F-400E-B920-DC47C9A5BE9E}" presName="sibTrans" presStyleCnt="0"/>
      <dgm:spPr/>
    </dgm:pt>
    <dgm:pt modelId="{75089F01-3832-4B51-B3D8-EAAB9A74702B}" type="pres">
      <dgm:prSet presAssocID="{E6B75F7E-C720-45CD-8EA3-9E06BC517F76}" presName="textNode" presStyleLbl="node1" presStyleIdx="4" presStyleCnt="5">
        <dgm:presLayoutVars>
          <dgm:bulletEnabled val="1"/>
        </dgm:presLayoutVars>
      </dgm:prSet>
      <dgm:spPr/>
      <dgm:t>
        <a:bodyPr/>
        <a:lstStyle/>
        <a:p>
          <a:endParaRPr lang="zh-CN" altLang="en-US"/>
        </a:p>
      </dgm:t>
    </dgm:pt>
  </dgm:ptLst>
  <dgm:cxnLst>
    <dgm:cxn modelId="{FDAC1402-EDE8-467E-9B8F-36FFA01F169C}" srcId="{5DB58040-E3D2-40F0-AD16-5650C90B8D6C}" destId="{CAB0B562-E999-4B95-8DB5-25FFAE0BC67E}" srcOrd="0" destOrd="0" parTransId="{22A2C9D4-3617-4CEB-AB60-3DCAF1157274}" sibTransId="{A53CCE03-D20E-4271-8480-E1EDE6B2EB20}"/>
    <dgm:cxn modelId="{55670B67-BF63-4B36-8176-D6882CD0EE70}" type="presOf" srcId="{CAB0B562-E999-4B95-8DB5-25FFAE0BC67E}" destId="{95FBD774-CE05-49AE-A6CD-174C434C14CA}" srcOrd="0" destOrd="0" presId="urn:microsoft.com/office/officeart/2005/8/layout/hProcess9"/>
    <dgm:cxn modelId="{1ECCB732-0D9D-43C9-9C12-AFAFF53D4683}" srcId="{5DB58040-E3D2-40F0-AD16-5650C90B8D6C}" destId="{07B629D4-F48A-4759-BAA9-A167BBFCE728}" srcOrd="1" destOrd="0" parTransId="{62A80A78-AEBE-4AE8-81C8-E663113EECF3}" sibTransId="{AB8F4599-959A-42FA-B557-EE23DD582C81}"/>
    <dgm:cxn modelId="{8BC8E00B-816F-4633-A15C-07AFD27270C8}" type="presOf" srcId="{E6B75F7E-C720-45CD-8EA3-9E06BC517F76}" destId="{75089F01-3832-4B51-B3D8-EAAB9A74702B}" srcOrd="0" destOrd="0" presId="urn:microsoft.com/office/officeart/2005/8/layout/hProcess9"/>
    <dgm:cxn modelId="{955D2C03-5C53-41F4-9C84-69D9FB6AD82C}" srcId="{5DB58040-E3D2-40F0-AD16-5650C90B8D6C}" destId="{E6B75F7E-C720-45CD-8EA3-9E06BC517F76}" srcOrd="4" destOrd="0" parTransId="{6021AB3B-C515-4BA5-84ED-FCDC0B37A23A}" sibTransId="{8C295DA0-14A2-4F27-A3A8-575CEBEB9FF0}"/>
    <dgm:cxn modelId="{CDA9B838-C1F4-42E8-90A0-24A937C4851F}" type="presOf" srcId="{07B629D4-F48A-4759-BAA9-A167BBFCE728}" destId="{DE415387-A97A-4AB3-9CA0-2A4A69BF85E1}" srcOrd="0" destOrd="0" presId="urn:microsoft.com/office/officeart/2005/8/layout/hProcess9"/>
    <dgm:cxn modelId="{7A5FCE17-D61B-4237-AFD3-9A50494281B7}" type="presOf" srcId="{4A8C1EAE-A834-4E9D-8343-DA398DE04810}" destId="{6F4739F1-839E-441D-BC6F-69FF781A8908}" srcOrd="0" destOrd="0" presId="urn:microsoft.com/office/officeart/2005/8/layout/hProcess9"/>
    <dgm:cxn modelId="{3CC6B3D4-26E0-4B1E-A4C0-7A6086695E1E}" srcId="{5DB58040-E3D2-40F0-AD16-5650C90B8D6C}" destId="{2E9C3D58-FF09-426A-82F2-4DFAE4D1ADEE}" srcOrd="3" destOrd="0" parTransId="{94D42D4B-27FE-4179-A829-02FD8FCE3ADF}" sibTransId="{057E6C33-C83F-400E-B920-DC47C9A5BE9E}"/>
    <dgm:cxn modelId="{68046A47-967E-4060-A33B-43A2DA6B047D}" type="presOf" srcId="{5DB58040-E3D2-40F0-AD16-5650C90B8D6C}" destId="{061EC421-F404-4A88-BBBE-6AD2A2865442}" srcOrd="0" destOrd="0" presId="urn:microsoft.com/office/officeart/2005/8/layout/hProcess9"/>
    <dgm:cxn modelId="{D5F9F16C-83A9-4C3E-B3A6-299BDF10E8A6}" srcId="{5DB58040-E3D2-40F0-AD16-5650C90B8D6C}" destId="{4A8C1EAE-A834-4E9D-8343-DA398DE04810}" srcOrd="2" destOrd="0" parTransId="{E862B66A-432A-42E3-9307-D569BF1B40BE}" sibTransId="{BFAD5199-C8E0-4A36-933D-72874E327432}"/>
    <dgm:cxn modelId="{768AE665-37D8-46BE-9585-0B773687DB27}" type="presOf" srcId="{2E9C3D58-FF09-426A-82F2-4DFAE4D1ADEE}" destId="{04BE4AE0-833B-4F1A-90A6-F883B7B0D7D3}" srcOrd="0" destOrd="0" presId="urn:microsoft.com/office/officeart/2005/8/layout/hProcess9"/>
    <dgm:cxn modelId="{97E26EF4-F1FA-416D-8B95-0C63B5A51CAA}" type="presParOf" srcId="{061EC421-F404-4A88-BBBE-6AD2A2865442}" destId="{839D6778-D848-489E-8017-70474DB95A56}" srcOrd="0" destOrd="0" presId="urn:microsoft.com/office/officeart/2005/8/layout/hProcess9"/>
    <dgm:cxn modelId="{A2A8FB23-9454-4E0A-950A-19F333CA3208}" type="presParOf" srcId="{061EC421-F404-4A88-BBBE-6AD2A2865442}" destId="{810616A4-A6AF-4DA9-81CC-4B072E6247ED}" srcOrd="1" destOrd="0" presId="urn:microsoft.com/office/officeart/2005/8/layout/hProcess9"/>
    <dgm:cxn modelId="{6733EA3A-0CC9-41B0-A223-741A68D058AB}" type="presParOf" srcId="{810616A4-A6AF-4DA9-81CC-4B072E6247ED}" destId="{95FBD774-CE05-49AE-A6CD-174C434C14CA}" srcOrd="0" destOrd="0" presId="urn:microsoft.com/office/officeart/2005/8/layout/hProcess9"/>
    <dgm:cxn modelId="{EB0D1EFA-EC5A-4627-83C8-CB2E0B5F1C21}" type="presParOf" srcId="{810616A4-A6AF-4DA9-81CC-4B072E6247ED}" destId="{05CC5888-247D-4280-BA9B-3F8FAA275DD4}" srcOrd="1" destOrd="0" presId="urn:microsoft.com/office/officeart/2005/8/layout/hProcess9"/>
    <dgm:cxn modelId="{ADBB14B2-F9F6-4BB3-B68D-3E19A685B2D4}" type="presParOf" srcId="{810616A4-A6AF-4DA9-81CC-4B072E6247ED}" destId="{DE415387-A97A-4AB3-9CA0-2A4A69BF85E1}" srcOrd="2" destOrd="0" presId="urn:microsoft.com/office/officeart/2005/8/layout/hProcess9"/>
    <dgm:cxn modelId="{82C6AF33-ED22-45D0-BF07-E3089E9BCF34}" type="presParOf" srcId="{810616A4-A6AF-4DA9-81CC-4B072E6247ED}" destId="{CB2CA71B-1D07-434E-872E-A567F57556C5}" srcOrd="3" destOrd="0" presId="urn:microsoft.com/office/officeart/2005/8/layout/hProcess9"/>
    <dgm:cxn modelId="{2282B644-E3CC-4C4C-A04C-E586C137D342}" type="presParOf" srcId="{810616A4-A6AF-4DA9-81CC-4B072E6247ED}" destId="{6F4739F1-839E-441D-BC6F-69FF781A8908}" srcOrd="4" destOrd="0" presId="urn:microsoft.com/office/officeart/2005/8/layout/hProcess9"/>
    <dgm:cxn modelId="{D6F3FC3D-0DB4-4D76-8E7D-218B0D5971C3}" type="presParOf" srcId="{810616A4-A6AF-4DA9-81CC-4B072E6247ED}" destId="{297C8274-96DC-4BEF-97C9-E153BC6063B5}" srcOrd="5" destOrd="0" presId="urn:microsoft.com/office/officeart/2005/8/layout/hProcess9"/>
    <dgm:cxn modelId="{0853EBF7-DCA2-4E1A-B1B5-2BEFC739386E}" type="presParOf" srcId="{810616A4-A6AF-4DA9-81CC-4B072E6247ED}" destId="{04BE4AE0-833B-4F1A-90A6-F883B7B0D7D3}" srcOrd="6" destOrd="0" presId="urn:microsoft.com/office/officeart/2005/8/layout/hProcess9"/>
    <dgm:cxn modelId="{0AC0C925-59FC-401E-9BB5-06A496573F43}" type="presParOf" srcId="{810616A4-A6AF-4DA9-81CC-4B072E6247ED}" destId="{4CEBC248-68E7-4871-8EC3-9EECC409B0EE}" srcOrd="7" destOrd="0" presId="urn:microsoft.com/office/officeart/2005/8/layout/hProcess9"/>
    <dgm:cxn modelId="{C14B4DBF-9046-4116-8877-0EEFBBF7F235}" type="presParOf" srcId="{810616A4-A6AF-4DA9-81CC-4B072E6247ED}" destId="{75089F01-3832-4B51-B3D8-EAAB9A74702B}" srcOrd="8"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9D6778-D848-489E-8017-70474DB95A56}">
      <dsp:nvSpPr>
        <dsp:cNvPr id="0" name=""/>
        <dsp:cNvSpPr/>
      </dsp:nvSpPr>
      <dsp:spPr>
        <a:xfrm>
          <a:off x="823198" y="0"/>
          <a:ext cx="9329578" cy="4525963"/>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FBD774-CE05-49AE-A6CD-174C434C14CA}">
      <dsp:nvSpPr>
        <dsp:cNvPr id="0" name=""/>
        <dsp:cNvSpPr/>
      </dsp:nvSpPr>
      <dsp:spPr>
        <a:xfrm>
          <a:off x="4823" y="1357788"/>
          <a:ext cx="2108909"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0" kern="1200" dirty="0" smtClean="0">
              <a:solidFill>
                <a:schemeClr val="tx1"/>
              </a:solidFill>
              <a:latin typeface="+mn-lt"/>
            </a:rPr>
            <a:t>初步合作意向达成，签署保密协议</a:t>
          </a:r>
          <a:endParaRPr lang="zh-CN" altLang="en-US" sz="2300" kern="1200" dirty="0">
            <a:solidFill>
              <a:schemeClr val="tx1"/>
            </a:solidFill>
          </a:endParaRPr>
        </a:p>
      </dsp:txBody>
      <dsp:txXfrm>
        <a:off x="4823" y="1357788"/>
        <a:ext cx="2108909" cy="1810385"/>
      </dsp:txXfrm>
    </dsp:sp>
    <dsp:sp modelId="{DE415387-A97A-4AB3-9CA0-2A4A69BF85E1}">
      <dsp:nvSpPr>
        <dsp:cNvPr id="0" name=""/>
        <dsp:cNvSpPr/>
      </dsp:nvSpPr>
      <dsp:spPr>
        <a:xfrm>
          <a:off x="2219178" y="1357788"/>
          <a:ext cx="2108909"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0" kern="1200" dirty="0" smtClean="0">
              <a:solidFill>
                <a:schemeClr val="tx1"/>
              </a:solidFill>
              <a:latin typeface="+mn-lt"/>
            </a:rPr>
            <a:t>在专业团队的支撑下完成开发与集成</a:t>
          </a:r>
          <a:endParaRPr lang="zh-CN" altLang="en-US" sz="2300" kern="1200" dirty="0">
            <a:solidFill>
              <a:schemeClr val="tx1"/>
            </a:solidFill>
          </a:endParaRPr>
        </a:p>
      </dsp:txBody>
      <dsp:txXfrm>
        <a:off x="2219178" y="1357788"/>
        <a:ext cx="2108909" cy="1810385"/>
      </dsp:txXfrm>
    </dsp:sp>
    <dsp:sp modelId="{6F4739F1-839E-441D-BC6F-69FF781A8908}">
      <dsp:nvSpPr>
        <dsp:cNvPr id="0" name=""/>
        <dsp:cNvSpPr/>
      </dsp:nvSpPr>
      <dsp:spPr>
        <a:xfrm>
          <a:off x="4433532" y="1357788"/>
          <a:ext cx="2108909"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0" kern="1200" dirty="0" smtClean="0">
              <a:solidFill>
                <a:schemeClr val="tx1"/>
              </a:solidFill>
              <a:latin typeface="+mn-lt"/>
            </a:rPr>
            <a:t>预商用与调试</a:t>
          </a:r>
          <a:endParaRPr lang="zh-CN" altLang="en-US" sz="2300" kern="1200" dirty="0">
            <a:solidFill>
              <a:schemeClr val="tx1"/>
            </a:solidFill>
          </a:endParaRPr>
        </a:p>
      </dsp:txBody>
      <dsp:txXfrm>
        <a:off x="4433532" y="1357788"/>
        <a:ext cx="2108909" cy="1810385"/>
      </dsp:txXfrm>
    </dsp:sp>
    <dsp:sp modelId="{04BE4AE0-833B-4F1A-90A6-F883B7B0D7D3}">
      <dsp:nvSpPr>
        <dsp:cNvPr id="0" name=""/>
        <dsp:cNvSpPr/>
      </dsp:nvSpPr>
      <dsp:spPr>
        <a:xfrm>
          <a:off x="6647887" y="1357788"/>
          <a:ext cx="2108909"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0" kern="1200" dirty="0" smtClean="0">
              <a:solidFill>
                <a:schemeClr val="tx1"/>
              </a:solidFill>
              <a:latin typeface="+mn-lt"/>
            </a:rPr>
            <a:t>商用合同签署</a:t>
          </a:r>
          <a:endParaRPr lang="zh-CN" altLang="en-US" sz="2300" kern="1200" dirty="0">
            <a:solidFill>
              <a:schemeClr val="tx1"/>
            </a:solidFill>
          </a:endParaRPr>
        </a:p>
      </dsp:txBody>
      <dsp:txXfrm>
        <a:off x="6647887" y="1357788"/>
        <a:ext cx="2108909" cy="1810385"/>
      </dsp:txXfrm>
    </dsp:sp>
    <dsp:sp modelId="{75089F01-3832-4B51-B3D8-EAAB9A74702B}">
      <dsp:nvSpPr>
        <dsp:cNvPr id="0" name=""/>
        <dsp:cNvSpPr/>
      </dsp:nvSpPr>
      <dsp:spPr>
        <a:xfrm>
          <a:off x="8862242" y="1357788"/>
          <a:ext cx="2108909" cy="1810385"/>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zh-CN" altLang="en-US" sz="2300" b="0" kern="1200" dirty="0" smtClean="0">
              <a:solidFill>
                <a:schemeClr val="tx1"/>
              </a:solidFill>
              <a:latin typeface="+mn-lt"/>
            </a:rPr>
            <a:t>商用发布</a:t>
          </a:r>
          <a:endParaRPr lang="zh-CN" altLang="en-US" sz="2300" kern="1200" dirty="0">
            <a:solidFill>
              <a:schemeClr val="tx1"/>
            </a:solidFill>
          </a:endParaRPr>
        </a:p>
      </dsp:txBody>
      <dsp:txXfrm>
        <a:off x="8862242" y="1357788"/>
        <a:ext cx="2108909" cy="18103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23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b="0"/>
            </a:lvl1pPr>
          </a:lstStyle>
          <a:p>
            <a:endParaRPr lang="en-US" altLang="zh-CN"/>
          </a:p>
        </p:txBody>
      </p:sp>
      <p:sp>
        <p:nvSpPr>
          <p:cNvPr id="10823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b="0"/>
            </a:lvl1pPr>
          </a:lstStyle>
          <a:p>
            <a:endParaRPr lang="en-US" altLang="zh-CN"/>
          </a:p>
        </p:txBody>
      </p:sp>
      <p:sp>
        <p:nvSpPr>
          <p:cNvPr id="10823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b="0"/>
            </a:lvl1pPr>
          </a:lstStyle>
          <a:p>
            <a:endParaRPr lang="en-US" altLang="zh-CN"/>
          </a:p>
        </p:txBody>
      </p:sp>
      <p:sp>
        <p:nvSpPr>
          <p:cNvPr id="10823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b="0"/>
            </a:lvl1pPr>
          </a:lstStyle>
          <a:p>
            <a:fld id="{2F6A7D93-3D95-45B5-B20D-2D0F047B8647}"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buClrTx/>
              <a:buFontTx/>
              <a:buNone/>
              <a:defRPr sz="1200" b="0"/>
            </a:lvl1pPr>
          </a:lstStyle>
          <a:p>
            <a:endParaRPr lang="en-US" altLang="zh-CN"/>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buClrTx/>
              <a:buFontTx/>
              <a:buNone/>
              <a:defRPr sz="1200" b="0"/>
            </a:lvl1pPr>
          </a:lstStyle>
          <a:p>
            <a:endParaRPr lang="en-US" altLang="zh-CN"/>
          </a:p>
        </p:txBody>
      </p:sp>
      <p:sp>
        <p:nvSpPr>
          <p:cNvPr id="1024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buClrTx/>
              <a:buFontTx/>
              <a:buNone/>
              <a:defRPr sz="1200" b="0"/>
            </a:lvl1pPr>
          </a:lstStyle>
          <a:p>
            <a:endParaRPr lang="en-US" altLang="zh-CN"/>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Tx/>
              <a:buFontTx/>
              <a:buNone/>
              <a:defRPr sz="1200" b="0"/>
            </a:lvl1pPr>
          </a:lstStyle>
          <a:p>
            <a:fld id="{9B328058-29F7-46C6-8D38-03A129804023}"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宋体" pitchFamily="2" charset="-122"/>
        <a:cs typeface="+mn-cs"/>
      </a:defRPr>
    </a:lvl1pPr>
    <a:lvl2pPr marL="457136" algn="l" rtl="0" fontAlgn="base">
      <a:spcBef>
        <a:spcPct val="30000"/>
      </a:spcBef>
      <a:spcAft>
        <a:spcPct val="0"/>
      </a:spcAft>
      <a:defRPr sz="1200" kern="1200">
        <a:solidFill>
          <a:schemeClr val="tx1"/>
        </a:solidFill>
        <a:latin typeface="Arial" charset="0"/>
        <a:ea typeface="宋体" pitchFamily="2" charset="-122"/>
        <a:cs typeface="+mn-cs"/>
      </a:defRPr>
    </a:lvl2pPr>
    <a:lvl3pPr marL="914270" algn="l" rtl="0" fontAlgn="base">
      <a:spcBef>
        <a:spcPct val="30000"/>
      </a:spcBef>
      <a:spcAft>
        <a:spcPct val="0"/>
      </a:spcAft>
      <a:defRPr sz="1200" kern="1200">
        <a:solidFill>
          <a:schemeClr val="tx1"/>
        </a:solidFill>
        <a:latin typeface="Arial" charset="0"/>
        <a:ea typeface="宋体" pitchFamily="2" charset="-122"/>
        <a:cs typeface="+mn-cs"/>
      </a:defRPr>
    </a:lvl3pPr>
    <a:lvl4pPr marL="1371406" algn="l" rtl="0" fontAlgn="base">
      <a:spcBef>
        <a:spcPct val="30000"/>
      </a:spcBef>
      <a:spcAft>
        <a:spcPct val="0"/>
      </a:spcAft>
      <a:defRPr sz="1200" kern="1200">
        <a:solidFill>
          <a:schemeClr val="tx1"/>
        </a:solidFill>
        <a:latin typeface="Arial" charset="0"/>
        <a:ea typeface="宋体" pitchFamily="2" charset="-122"/>
        <a:cs typeface="+mn-cs"/>
      </a:defRPr>
    </a:lvl4pPr>
    <a:lvl5pPr marL="1828541" algn="l" rtl="0" fontAlgn="base">
      <a:spcBef>
        <a:spcPct val="30000"/>
      </a:spcBef>
      <a:spcAft>
        <a:spcPct val="0"/>
      </a:spcAft>
      <a:defRPr sz="1200" kern="1200">
        <a:solidFill>
          <a:schemeClr val="tx1"/>
        </a:solidFill>
        <a:latin typeface="Arial" charset="0"/>
        <a:ea typeface="宋体" pitchFamily="2" charset="-122"/>
        <a:cs typeface="+mn-cs"/>
      </a:defRPr>
    </a:lvl5pPr>
    <a:lvl6pPr marL="2285676" algn="l" defTabSz="914270" rtl="0" eaLnBrk="1" latinLnBrk="0" hangingPunct="1">
      <a:defRPr sz="1200" kern="1200">
        <a:solidFill>
          <a:schemeClr val="tx1"/>
        </a:solidFill>
        <a:latin typeface="+mn-lt"/>
        <a:ea typeface="+mn-ea"/>
        <a:cs typeface="+mn-cs"/>
      </a:defRPr>
    </a:lvl6pPr>
    <a:lvl7pPr marL="2742811" algn="l" defTabSz="914270" rtl="0" eaLnBrk="1" latinLnBrk="0" hangingPunct="1">
      <a:defRPr sz="1200" kern="1200">
        <a:solidFill>
          <a:schemeClr val="tx1"/>
        </a:solidFill>
        <a:latin typeface="+mn-lt"/>
        <a:ea typeface="+mn-ea"/>
        <a:cs typeface="+mn-cs"/>
      </a:defRPr>
    </a:lvl7pPr>
    <a:lvl8pPr marL="3199947" algn="l" defTabSz="914270" rtl="0" eaLnBrk="1" latinLnBrk="0" hangingPunct="1">
      <a:defRPr sz="1200" kern="1200">
        <a:solidFill>
          <a:schemeClr val="tx1"/>
        </a:solidFill>
        <a:latin typeface="+mn-lt"/>
        <a:ea typeface="+mn-ea"/>
        <a:cs typeface="+mn-cs"/>
      </a:defRPr>
    </a:lvl8pPr>
    <a:lvl9pPr marL="3657081" algn="l" defTabSz="91427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B328058-29F7-46C6-8D38-03A129804023}" type="slidenum">
              <a:rPr lang="en-US" altLang="zh-CN" smtClean="0"/>
              <a:pPr/>
              <a:t>1</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语音通知（重听）</a:t>
            </a:r>
            <a:endParaRPr lang="en-US" altLang="zh-CN" dirty="0" smtClean="0"/>
          </a:p>
          <a:p>
            <a:r>
              <a:rPr lang="en-US" altLang="zh-CN" dirty="0" smtClean="0"/>
              <a:t>-</a:t>
            </a:r>
            <a:r>
              <a:rPr lang="zh-CN" altLang="en-US" dirty="0" smtClean="0"/>
              <a:t>语音验证码</a:t>
            </a:r>
            <a:endParaRPr lang="en-US" altLang="zh-CN" dirty="0" smtClean="0"/>
          </a:p>
          <a:p>
            <a:r>
              <a:rPr lang="en-US" altLang="zh-CN" dirty="0" smtClean="0"/>
              <a:t>-</a:t>
            </a:r>
            <a:r>
              <a:rPr lang="zh-CN" altLang="en-US" dirty="0" smtClean="0"/>
              <a:t>通知类业务</a:t>
            </a:r>
            <a:endParaRPr lang="en-US" altLang="zh-CN" dirty="0" smtClean="0"/>
          </a:p>
          <a:p>
            <a:r>
              <a:rPr lang="zh-CN" altLang="en-US" dirty="0" smtClean="0"/>
              <a:t>语音群呼</a:t>
            </a:r>
            <a:r>
              <a:rPr lang="en-US" altLang="zh-CN" dirty="0" smtClean="0"/>
              <a:t>-</a:t>
            </a:r>
            <a:r>
              <a:rPr lang="zh-CN" altLang="en-US" dirty="0" smtClean="0"/>
              <a:t>营销接口</a:t>
            </a:r>
            <a:endParaRPr lang="en-US" altLang="zh-CN" dirty="0" smtClean="0"/>
          </a:p>
          <a:p>
            <a:r>
              <a:rPr lang="en-US" altLang="zh-CN" dirty="0" smtClean="0"/>
              <a:t>-</a:t>
            </a:r>
            <a:r>
              <a:rPr lang="zh-CN" altLang="en-US" dirty="0" smtClean="0"/>
              <a:t>并发</a:t>
            </a:r>
            <a:endParaRPr lang="en-US" altLang="zh-CN" dirty="0" smtClean="0"/>
          </a:p>
          <a:p>
            <a:r>
              <a:rPr lang="en-US" altLang="zh-CN" dirty="0" smtClean="0"/>
              <a:t>-</a:t>
            </a:r>
            <a:r>
              <a:rPr lang="zh-CN" altLang="en-US" dirty="0" smtClean="0"/>
              <a:t>接通</a:t>
            </a:r>
            <a:endParaRPr lang="en-US" altLang="zh-CN" dirty="0" smtClean="0"/>
          </a:p>
          <a:p>
            <a:r>
              <a:rPr lang="zh-CN" altLang="en-US" dirty="0" smtClean="0"/>
              <a:t>点击拨号</a:t>
            </a:r>
            <a:endParaRPr lang="en-US" altLang="zh-CN" dirty="0" smtClean="0"/>
          </a:p>
          <a:p>
            <a:endParaRPr lang="en-US" altLang="zh-CN" dirty="0" smtClean="0"/>
          </a:p>
          <a:p>
            <a:r>
              <a:rPr lang="zh-CN" altLang="en-US" dirty="0" smtClean="0"/>
              <a:t>隐私保护</a:t>
            </a:r>
            <a:endParaRPr lang="en-US" altLang="zh-CN" dirty="0" smtClean="0"/>
          </a:p>
          <a:p>
            <a:endParaRPr lang="en-US" altLang="zh-CN" dirty="0" smtClean="0"/>
          </a:p>
          <a:p>
            <a:r>
              <a:rPr lang="zh-CN" altLang="en-US" dirty="0" smtClean="0"/>
              <a:t>呼叫中心</a:t>
            </a:r>
            <a:r>
              <a:rPr lang="en-US" altLang="zh-CN" dirty="0" smtClean="0"/>
              <a:t>-</a:t>
            </a:r>
            <a:r>
              <a:rPr lang="zh-CN" altLang="en-US" dirty="0" smtClean="0"/>
              <a:t>谦哥刷</a:t>
            </a:r>
            <a:endParaRPr lang="en-US" altLang="zh-CN" dirty="0" smtClean="0"/>
          </a:p>
          <a:p>
            <a:endParaRPr lang="en-US" altLang="zh-CN" dirty="0" smtClean="0"/>
          </a:p>
          <a:p>
            <a:endParaRPr lang="en-US" altLang="zh-CN" dirty="0" smtClean="0"/>
          </a:p>
          <a:p>
            <a:endParaRPr lang="en-US" altLang="zh-CN" dirty="0" smtClean="0"/>
          </a:p>
          <a:p>
            <a:endParaRPr lang="en-US" altLang="zh-CN" dirty="0" smtClean="0"/>
          </a:p>
          <a:p>
            <a:endParaRPr lang="en-US" altLang="zh-CN" dirty="0" smtClean="0"/>
          </a:p>
        </p:txBody>
      </p:sp>
      <p:sp>
        <p:nvSpPr>
          <p:cNvPr id="4" name="灯片编号占位符 3"/>
          <p:cNvSpPr>
            <a:spLocks noGrp="1"/>
          </p:cNvSpPr>
          <p:nvPr>
            <p:ph type="sldNum" sz="quarter" idx="10"/>
          </p:nvPr>
        </p:nvSpPr>
        <p:spPr/>
        <p:txBody>
          <a:bodyPr/>
          <a:lstStyle/>
          <a:p>
            <a:pPr>
              <a:defRPr/>
            </a:pPr>
            <a:fld id="{13A822F0-C3B8-4B46-818E-C8987D0E524B}" type="slidenum">
              <a:rPr lang="en-US" altLang="zh-CN" smtClean="0">
                <a:solidFill>
                  <a:prstClr val="black"/>
                </a:solidFill>
              </a:rPr>
              <a:pPr>
                <a:defRPr/>
              </a:pPr>
              <a:t>4</a:t>
            </a:fld>
            <a:endParaRPr lang="en-US" altLang="zh-CN">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a:t>
            </a:r>
            <a:endParaRPr lang="zh-CN" altLang="en-US" dirty="0"/>
          </a:p>
        </p:txBody>
      </p:sp>
      <p:sp>
        <p:nvSpPr>
          <p:cNvPr id="4" name="灯片编号占位符 3"/>
          <p:cNvSpPr>
            <a:spLocks noGrp="1"/>
          </p:cNvSpPr>
          <p:nvPr>
            <p:ph type="sldNum" sz="quarter" idx="10"/>
          </p:nvPr>
        </p:nvSpPr>
        <p:spPr/>
        <p:txBody>
          <a:bodyPr/>
          <a:lstStyle/>
          <a:p>
            <a:pPr>
              <a:defRPr/>
            </a:pPr>
            <a:fld id="{13A822F0-C3B8-4B46-818E-C8987D0E524B}" type="slidenum">
              <a:rPr lang="en-US" altLang="zh-CN" smtClean="0">
                <a:solidFill>
                  <a:prstClr val="black"/>
                </a:solidFill>
              </a:rPr>
              <a:pPr>
                <a:defRPr/>
              </a:pPr>
              <a:t>7</a:t>
            </a:fld>
            <a:endParaRPr lang="en-US" altLang="zh-CN">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dirty="0" smtClean="0"/>
              <a:t>硬件投入、维护成本投入高</a:t>
            </a:r>
            <a:endParaRPr lang="en-US" altLang="zh-CN" dirty="0" smtClean="0"/>
          </a:p>
          <a:p>
            <a:r>
              <a:rPr lang="zh-CN" altLang="en-US" dirty="0" smtClean="0"/>
              <a:t>定制不自由，无法满足个性化需求</a:t>
            </a:r>
            <a:endParaRPr lang="en-US" altLang="zh-CN" dirty="0" smtClean="0"/>
          </a:p>
          <a:p>
            <a:r>
              <a:rPr lang="zh-CN" altLang="en-US" dirty="0" smtClean="0"/>
              <a:t>小型电商呼叫中心</a:t>
            </a:r>
            <a:endParaRPr lang="en-US" altLang="zh-CN" dirty="0" smtClean="0"/>
          </a:p>
          <a:p>
            <a:r>
              <a:rPr lang="zh-CN" altLang="en-US" dirty="0" smtClean="0"/>
              <a:t>根据开发者能力自由定制复杂的呼叫中心</a:t>
            </a:r>
            <a:endParaRPr lang="zh-CN" altLang="en-US" dirty="0"/>
          </a:p>
        </p:txBody>
      </p:sp>
      <p:sp>
        <p:nvSpPr>
          <p:cNvPr id="4" name="灯片编号占位符 3"/>
          <p:cNvSpPr>
            <a:spLocks noGrp="1"/>
          </p:cNvSpPr>
          <p:nvPr>
            <p:ph type="sldNum" sz="quarter" idx="10"/>
          </p:nvPr>
        </p:nvSpPr>
        <p:spPr/>
        <p:txBody>
          <a:bodyPr/>
          <a:lstStyle/>
          <a:p>
            <a:pPr>
              <a:defRPr/>
            </a:pPr>
            <a:fld id="{13A822F0-C3B8-4B46-818E-C8987D0E524B}" type="slidenum">
              <a:rPr lang="en-US" altLang="zh-CN" smtClean="0">
                <a:solidFill>
                  <a:prstClr val="black"/>
                </a:solidFill>
              </a:rPr>
              <a:pPr>
                <a:defRPr/>
              </a:pPr>
              <a:t>8</a:t>
            </a:fld>
            <a:endParaRPr lang="en-US" altLang="zh-CN">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fontScale="85000" lnSpcReduction="10000"/>
          </a:bodyPr>
          <a:lstStyle/>
          <a:p>
            <a:r>
              <a:rPr lang="zh-CN" altLang="en-US" dirty="0" smtClean="0"/>
              <a:t>远程教学图片修改</a:t>
            </a:r>
            <a:endParaRPr lang="en-US" altLang="zh-CN" dirty="0" smtClean="0"/>
          </a:p>
          <a:p>
            <a:endParaRPr lang="en-US" altLang="zh-CN" dirty="0" smtClean="0"/>
          </a:p>
          <a:p>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sz="1700" b="1" kern="1200" dirty="0" smtClean="0">
                <a:solidFill>
                  <a:schemeClr val="tx1"/>
                </a:solidFill>
                <a:latin typeface="微软雅黑" pitchFamily="34" charset="-122"/>
                <a:ea typeface="微软雅黑" pitchFamily="34" charset="-122"/>
                <a:cs typeface="+mn-cs"/>
                <a:sym typeface="微软雅黑" pitchFamily="34" charset="-122"/>
              </a:rPr>
              <a:t>个人视频应用</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：亲情电话，婚恋</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交友网站视频通话，视频留言</a:t>
            </a:r>
            <a:endParaRPr lang="en-US" altLang="zh-CN" sz="1700" b="0" kern="1200" dirty="0" smtClean="0">
              <a:solidFill>
                <a:schemeClr val="tx1"/>
              </a:solidFill>
              <a:latin typeface="微软雅黑" pitchFamily="34" charset="-122"/>
              <a:ea typeface="微软雅黑" pitchFamily="34" charset="-122"/>
              <a:cs typeface="+mn-cs"/>
              <a:sym typeface="微软雅黑" pitchFamily="34" charset="-122"/>
            </a:endParaRPr>
          </a:p>
          <a:p>
            <a:r>
              <a:rPr kumimoji="1" lang="zh-CN" altLang="en-US" sz="1200" b="1" kern="1200" dirty="0" smtClean="0">
                <a:solidFill>
                  <a:schemeClr val="tx1"/>
                </a:solidFill>
                <a:latin typeface="微软雅黑" pitchFamily="34" charset="-122"/>
                <a:ea typeface="微软雅黑" pitchFamily="34" charset="-122"/>
                <a:cs typeface="宋体" charset="0"/>
                <a:sym typeface="微软雅黑" pitchFamily="34" charset="-122"/>
              </a:rPr>
              <a:t>企业视频应用</a:t>
            </a:r>
            <a:r>
              <a:rPr kumimoji="1" lang="zh-CN" altLang="en-US" sz="1200" b="0" kern="1200" dirty="0" smtClean="0">
                <a:solidFill>
                  <a:schemeClr val="tx1"/>
                </a:solidFill>
                <a:latin typeface="微软雅黑" pitchFamily="34" charset="-122"/>
                <a:ea typeface="微软雅黑" pitchFamily="34" charset="-122"/>
                <a:cs typeface="宋体" charset="0"/>
                <a:sym typeface="微软雅黑" pitchFamily="34" charset="-122"/>
              </a:rPr>
              <a:t>：商务交流、远程诊断、远程教育、远程面试</a:t>
            </a:r>
            <a:endParaRPr kumimoji="1" lang="en-US" altLang="zh-CN" sz="1200" b="0" kern="1200" dirty="0" smtClean="0">
              <a:solidFill>
                <a:schemeClr val="tx1"/>
              </a:solidFill>
              <a:latin typeface="微软雅黑" pitchFamily="34" charset="-122"/>
              <a:ea typeface="微软雅黑" pitchFamily="34" charset="-122"/>
              <a:cs typeface="宋体" charset="0"/>
              <a:sym typeface="微软雅黑" pitchFamily="34"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sz="1700" b="1" kern="1200" dirty="0" smtClean="0">
                <a:solidFill>
                  <a:schemeClr val="tx1"/>
                </a:solidFill>
                <a:latin typeface="微软雅黑" pitchFamily="34" charset="-122"/>
                <a:ea typeface="微软雅黑" pitchFamily="34" charset="-122"/>
                <a:cs typeface="+mn-cs"/>
                <a:sym typeface="微软雅黑" pitchFamily="34" charset="-122"/>
              </a:rPr>
              <a:t>视频呼叫中心：</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视频导游、视频客服、突发事件现场上报、车险报警、视频报警</a:t>
            </a:r>
            <a:endParaRPr lang="en-US" altLang="zh-CN" sz="1700" b="0" kern="1200" dirty="0" smtClean="0">
              <a:solidFill>
                <a:schemeClr val="tx1"/>
              </a:solidFill>
              <a:latin typeface="微软雅黑" pitchFamily="34" charset="-122"/>
              <a:ea typeface="微软雅黑" pitchFamily="34" charset="-122"/>
              <a:cs typeface="+mn-cs"/>
              <a:sym typeface="微软雅黑" pitchFamily="34"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sz="1700" b="1" kern="1200" dirty="0" smtClean="0">
                <a:solidFill>
                  <a:schemeClr val="tx1"/>
                </a:solidFill>
                <a:latin typeface="微软雅黑" pitchFamily="34" charset="-122"/>
                <a:ea typeface="微软雅黑" pitchFamily="34" charset="-122"/>
                <a:cs typeface="+mn-cs"/>
                <a:sym typeface="微软雅黑" pitchFamily="34" charset="-122"/>
              </a:rPr>
              <a:t>物联网应用：</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智慧门铃、手机看家，手机看店，以及其它视频监控场景</a:t>
            </a:r>
            <a:endParaRPr lang="en-US" altLang="zh-CN" sz="1700" b="0" kern="1200" dirty="0" smtClean="0">
              <a:solidFill>
                <a:schemeClr val="tx1"/>
              </a:solidFill>
              <a:latin typeface="微软雅黑" pitchFamily="34" charset="-122"/>
              <a:ea typeface="微软雅黑" pitchFamily="34" charset="-122"/>
              <a:cs typeface="+mn-cs"/>
              <a:sym typeface="微软雅黑" pitchFamily="34" charset="-122"/>
            </a:endParaRPr>
          </a:p>
          <a:p>
            <a:endParaRPr lang="en-US" altLang="zh-CN"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SDK</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支持</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ANDROID</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LINUX</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 </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IOS</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WINDOWS</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等多种操作系统。</a:t>
            </a:r>
            <a:endParaRPr lang="en-US" altLang="zh-CN" sz="1700" b="0" kern="1200" dirty="0" smtClean="0">
              <a:solidFill>
                <a:schemeClr val="tx1"/>
              </a:solidFill>
              <a:latin typeface="微软雅黑" pitchFamily="34" charset="-122"/>
              <a:ea typeface="微软雅黑" pitchFamily="34" charset="-122"/>
              <a:cs typeface="+mn-cs"/>
              <a:sym typeface="微软雅黑" pitchFamily="34"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视频通话质量高：电信</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QOS</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保障</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独有抗丢包技术，最大可容忍</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25%</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的网络丢包。</a:t>
            </a:r>
            <a:endParaRPr lang="en-US" altLang="zh-CN" sz="1700" b="0" kern="1200" dirty="0" smtClean="0">
              <a:solidFill>
                <a:schemeClr val="tx1"/>
              </a:solidFill>
              <a:latin typeface="微软雅黑" pitchFamily="34" charset="-122"/>
              <a:ea typeface="微软雅黑" pitchFamily="34" charset="-122"/>
              <a:cs typeface="+mn-cs"/>
              <a:sym typeface="微软雅黑" pitchFamily="34" charset="-122"/>
            </a:endParaRPr>
          </a:p>
          <a:p>
            <a:r>
              <a:rPr kumimoji="1" lang="zh-CN" altLang="en-US" sz="1200" b="0" kern="1200" dirty="0" smtClean="0">
                <a:solidFill>
                  <a:schemeClr val="tx1"/>
                </a:solidFill>
                <a:latin typeface="微软雅黑" pitchFamily="34" charset="-122"/>
                <a:ea typeface="微软雅黑" pitchFamily="34" charset="-122"/>
                <a:cs typeface="宋体" charset="0"/>
                <a:sym typeface="微软雅黑" pitchFamily="34" charset="-122"/>
              </a:rPr>
              <a:t>运营商全网互联，可以与任意终端互通</a:t>
            </a:r>
            <a:endParaRPr kumimoji="1" lang="en-US" altLang="zh-CN" sz="1200" b="0" kern="1200" dirty="0" smtClean="0">
              <a:solidFill>
                <a:schemeClr val="tx1"/>
              </a:solidFill>
              <a:latin typeface="微软雅黑" pitchFamily="34" charset="-122"/>
              <a:ea typeface="微软雅黑" pitchFamily="34" charset="-122"/>
              <a:cs typeface="宋体" charset="0"/>
              <a:sym typeface="微软雅黑" pitchFamily="34" charset="-122"/>
            </a:endParaRPr>
          </a:p>
          <a:p>
            <a:pPr marL="0" marR="0" lvl="1" indent="0" algn="l" defTabSz="914400" rtl="0" eaLnBrk="0" fontAlgn="base" latinLnBrk="0" hangingPunct="0">
              <a:lnSpc>
                <a:spcPct val="100000"/>
              </a:lnSpc>
              <a:spcBef>
                <a:spcPct val="30000"/>
              </a:spcBef>
              <a:spcAft>
                <a:spcPct val="0"/>
              </a:spcAft>
              <a:buClrTx/>
              <a:buSzTx/>
              <a:buFontTx/>
              <a:buNone/>
              <a:tabLst/>
              <a:defRPr/>
            </a:pP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非苹果终端之间最高</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720p</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1080p</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高清，苹果终端与其它终端之间最高</a:t>
            </a:r>
            <a:r>
              <a:rPr lang="en-US" altLang="zh-CN" sz="1700" b="0" kern="1200" dirty="0" smtClean="0">
                <a:solidFill>
                  <a:schemeClr val="tx1"/>
                </a:solidFill>
                <a:latin typeface="微软雅黑" pitchFamily="34" charset="-122"/>
                <a:ea typeface="微软雅黑" pitchFamily="34" charset="-122"/>
                <a:cs typeface="+mn-cs"/>
                <a:sym typeface="微软雅黑" pitchFamily="34" charset="-122"/>
              </a:rPr>
              <a:t>480p</a:t>
            </a:r>
            <a:r>
              <a:rPr lang="zh-CN" altLang="en-US" sz="1700" b="0" kern="1200" dirty="0" smtClean="0">
                <a:solidFill>
                  <a:schemeClr val="tx1"/>
                </a:solidFill>
                <a:latin typeface="微软雅黑" pitchFamily="34" charset="-122"/>
                <a:ea typeface="微软雅黑" pitchFamily="34" charset="-122"/>
                <a:cs typeface="+mn-cs"/>
                <a:sym typeface="微软雅黑" pitchFamily="34" charset="-122"/>
              </a:rPr>
              <a:t>高清</a:t>
            </a:r>
            <a:endParaRPr lang="en-US" altLang="zh-CN" sz="1700" b="0" kern="1200" dirty="0" smtClean="0">
              <a:solidFill>
                <a:schemeClr val="tx1"/>
              </a:solidFill>
              <a:latin typeface="微软雅黑" pitchFamily="34" charset="-122"/>
              <a:ea typeface="微软雅黑" pitchFamily="34" charset="-122"/>
              <a:cs typeface="+mn-cs"/>
              <a:sym typeface="微软雅黑" pitchFamily="34" charset="-122"/>
            </a:endParaRPr>
          </a:p>
          <a:p>
            <a:endParaRPr lang="zh-CN" altLang="en-US" dirty="0"/>
          </a:p>
        </p:txBody>
      </p:sp>
      <p:sp>
        <p:nvSpPr>
          <p:cNvPr id="4" name="灯片编号占位符 3"/>
          <p:cNvSpPr>
            <a:spLocks noGrp="1"/>
          </p:cNvSpPr>
          <p:nvPr>
            <p:ph type="sldNum" sz="quarter" idx="10"/>
          </p:nvPr>
        </p:nvSpPr>
        <p:spPr/>
        <p:txBody>
          <a:bodyPr/>
          <a:lstStyle/>
          <a:p>
            <a:pPr>
              <a:defRPr/>
            </a:pPr>
            <a:fld id="{13A822F0-C3B8-4B46-818E-C8987D0E524B}" type="slidenum">
              <a:rPr lang="en-US" altLang="zh-CN" smtClean="0">
                <a:solidFill>
                  <a:prstClr val="black"/>
                </a:solidFill>
              </a:rPr>
              <a:pPr>
                <a:defRPr/>
              </a:pPr>
              <a:t>9</a:t>
            </a:fld>
            <a:endParaRPr lang="en-US" altLang="zh-CN">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174625" marR="0" lvl="1" indent="-174625" algn="l" defTabSz="801688" rtl="0" eaLnBrk="0" fontAlgn="auto" latinLnBrk="0" hangingPunct="0">
              <a:lnSpc>
                <a:spcPts val="2000"/>
              </a:lnSpc>
              <a:spcBef>
                <a:spcPts val="0"/>
              </a:spcBef>
              <a:spcAft>
                <a:spcPts val="0"/>
              </a:spcAft>
              <a:buClr>
                <a:srgbClr val="000000">
                  <a:lumMod val="50000"/>
                  <a:lumOff val="50000"/>
                </a:srgbClr>
              </a:buClr>
              <a:buSzPct val="60000"/>
              <a:buFontTx/>
              <a:buNone/>
              <a:tabLst>
                <a:tab pos="4749800" algn="l"/>
              </a:tabLst>
              <a:defRPr/>
            </a:pPr>
            <a:r>
              <a:rPr lang="zh-CN" altLang="en-US" sz="1800" kern="0" dirty="0" smtClean="0">
                <a:solidFill>
                  <a:srgbClr val="C00000"/>
                </a:solidFill>
                <a:latin typeface="华文细黑" pitchFamily="2" charset="-122"/>
                <a:ea typeface="华文细黑" pitchFamily="2" charset="-122"/>
              </a:rPr>
              <a:t>融合会议</a:t>
            </a:r>
            <a:r>
              <a:rPr lang="zh-CN" altLang="en-US" sz="1800" kern="0" dirty="0" smtClean="0">
                <a:solidFill>
                  <a:srgbClr val="000000"/>
                </a:solidFill>
                <a:latin typeface="华文细黑" pitchFamily="2" charset="-122"/>
                <a:ea typeface="华文细黑" pitchFamily="2" charset="-122"/>
              </a:rPr>
              <a:t>、任意接入、全网互通、</a:t>
            </a:r>
            <a:r>
              <a:rPr lang="zh-CN" altLang="en-US" sz="1800" b="1" kern="0" dirty="0" smtClean="0">
                <a:solidFill>
                  <a:srgbClr val="C00000"/>
                </a:solidFill>
                <a:latin typeface="华文细黑" pitchFamily="2" charset="-122"/>
                <a:ea typeface="华文细黑" pitchFamily="2" charset="-122"/>
              </a:rPr>
              <a:t>低带宽</a:t>
            </a:r>
            <a:r>
              <a:rPr lang="zh-CN" altLang="en-US" sz="1800" kern="0" dirty="0" smtClean="0">
                <a:solidFill>
                  <a:srgbClr val="000000"/>
                </a:solidFill>
                <a:latin typeface="华文细黑" pitchFamily="2" charset="-122"/>
                <a:ea typeface="华文细黑" pitchFamily="2" charset="-122"/>
              </a:rPr>
              <a:t>、高质量，每个会议室最大</a:t>
            </a:r>
            <a:r>
              <a:rPr lang="en-US" altLang="zh-CN" sz="1800" kern="0" dirty="0" smtClean="0">
                <a:solidFill>
                  <a:srgbClr val="000000"/>
                </a:solidFill>
                <a:latin typeface="华文细黑" pitchFamily="2" charset="-122"/>
                <a:ea typeface="华文细黑" pitchFamily="2" charset="-122"/>
              </a:rPr>
              <a:t>400</a:t>
            </a:r>
            <a:r>
              <a:rPr lang="zh-CN" altLang="en-US" sz="1800" kern="0" dirty="0" smtClean="0">
                <a:solidFill>
                  <a:srgbClr val="000000"/>
                </a:solidFill>
                <a:latin typeface="华文细黑" pitchFamily="2" charset="-122"/>
                <a:ea typeface="华文细黑" pitchFamily="2" charset="-122"/>
              </a:rPr>
              <a:t>方</a:t>
            </a:r>
            <a:endParaRPr lang="en-US" altLang="zh-CN" sz="1200" kern="0" dirty="0" smtClean="0">
              <a:solidFill>
                <a:srgbClr val="000000"/>
              </a:solidFill>
              <a:latin typeface="华文细黑" pitchFamily="2" charset="-122"/>
              <a:ea typeface="华文细黑" pitchFamily="2" charset="-122"/>
            </a:endParaRPr>
          </a:p>
          <a:p>
            <a:pPr marL="174625" indent="-174625" algn="l" defTabSz="801688" fontAlgn="auto">
              <a:lnSpc>
                <a:spcPts val="2000"/>
              </a:lnSpc>
              <a:spcBef>
                <a:spcPts val="0"/>
              </a:spcBef>
              <a:spcAft>
                <a:spcPts val="0"/>
              </a:spcAft>
              <a:buClr>
                <a:srgbClr val="000000">
                  <a:lumMod val="50000"/>
                  <a:lumOff val="50000"/>
                </a:srgbClr>
              </a:buClr>
              <a:buSzPct val="60000"/>
              <a:buFontTx/>
              <a:buNone/>
              <a:tabLst>
                <a:tab pos="4749800" algn="l"/>
              </a:tabLst>
              <a:defRPr/>
            </a:pPr>
            <a:r>
              <a:rPr lang="en-US" altLang="zh-CN" sz="1200" kern="0" dirty="0" smtClean="0">
                <a:solidFill>
                  <a:srgbClr val="000000"/>
                </a:solidFill>
                <a:latin typeface="华文细黑" pitchFamily="2" charset="-122"/>
                <a:ea typeface="华文细黑" pitchFamily="2" charset="-122"/>
              </a:rPr>
              <a:t>All-in-One</a:t>
            </a:r>
            <a:r>
              <a:rPr lang="en-US" altLang="zh-CN" sz="1200" kern="0" baseline="0" dirty="0" smtClean="0">
                <a:solidFill>
                  <a:srgbClr val="000000"/>
                </a:solidFill>
                <a:latin typeface="华文细黑" pitchFamily="2" charset="-122"/>
                <a:ea typeface="华文细黑" pitchFamily="2" charset="-122"/>
              </a:rPr>
              <a:t> </a:t>
            </a:r>
            <a:r>
              <a:rPr lang="zh-CN" altLang="en-US" sz="1200" kern="0" dirty="0" smtClean="0">
                <a:solidFill>
                  <a:srgbClr val="000000"/>
                </a:solidFill>
                <a:latin typeface="华文细黑" pitchFamily="2" charset="-122"/>
                <a:ea typeface="华文细黑" pitchFamily="2" charset="-122"/>
              </a:rPr>
              <a:t>一套系统提供所有类型会议业务</a:t>
            </a:r>
            <a:endParaRPr lang="en-US" altLang="zh-CN" sz="1200" kern="0" dirty="0" smtClean="0">
              <a:solidFill>
                <a:srgbClr val="000000"/>
              </a:solidFill>
              <a:latin typeface="华文细黑" pitchFamily="2" charset="-122"/>
              <a:ea typeface="华文细黑" pitchFamily="2"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b="0" kern="0" dirty="0" smtClean="0">
                <a:solidFill>
                  <a:srgbClr val="FFFFFF"/>
                </a:solidFill>
                <a:latin typeface="华文细黑" pitchFamily="2" charset="-122"/>
                <a:ea typeface="华文细黑" pitchFamily="2" charset="-122"/>
              </a:rPr>
              <a:t>语音</a:t>
            </a:r>
            <a:r>
              <a:rPr lang="zh-CN" altLang="en-US" sz="1200" b="0" kern="1200" baseline="0" dirty="0" smtClean="0">
                <a:solidFill>
                  <a:schemeClr val="tx1"/>
                </a:solidFill>
                <a:latin typeface="Arial" charset="0"/>
                <a:ea typeface="宋体" charset="-122"/>
              </a:rPr>
              <a:t> 标清</a:t>
            </a:r>
            <a:r>
              <a:rPr lang="en-US" altLang="zh-CN" sz="1200" b="0" kern="1200" baseline="0" dirty="0" smtClean="0">
                <a:solidFill>
                  <a:schemeClr val="tx1"/>
                </a:solidFill>
                <a:latin typeface="Arial" charset="0"/>
                <a:ea typeface="宋体" charset="-122"/>
              </a:rPr>
              <a:t>/</a:t>
            </a:r>
            <a:r>
              <a:rPr lang="zh-CN" altLang="en-US" sz="1200" b="0" kern="1200" baseline="0" dirty="0" smtClean="0">
                <a:solidFill>
                  <a:schemeClr val="tx1"/>
                </a:solidFill>
                <a:latin typeface="Arial" charset="0"/>
                <a:ea typeface="宋体" charset="-122"/>
              </a:rPr>
              <a:t>高清</a:t>
            </a:r>
            <a:r>
              <a:rPr lang="en-US" altLang="zh-CN" sz="1200" b="0" kern="1200" baseline="0" dirty="0" smtClean="0">
                <a:solidFill>
                  <a:schemeClr val="tx1"/>
                </a:solidFill>
                <a:latin typeface="Arial" charset="0"/>
                <a:ea typeface="宋体" charset="-122"/>
              </a:rPr>
              <a:t>/WEB/</a:t>
            </a:r>
            <a:r>
              <a:rPr lang="zh-CN" altLang="en-US" sz="1200" b="0" kern="1200" baseline="0" dirty="0" smtClean="0">
                <a:solidFill>
                  <a:schemeClr val="tx1"/>
                </a:solidFill>
                <a:latin typeface="Arial" charset="0"/>
                <a:ea typeface="宋体" charset="-122"/>
              </a:rPr>
              <a:t>智真 </a:t>
            </a:r>
            <a:endParaRPr lang="en-US" altLang="zh-CN" sz="1200" b="0" kern="1200" baseline="0" dirty="0" smtClean="0">
              <a:solidFill>
                <a:schemeClr val="tx1"/>
              </a:solidFill>
              <a:latin typeface="Arial" charset="0"/>
              <a:ea typeface="宋体" charset="-122"/>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zh-CN" altLang="en-US" sz="1200" b="0" kern="0" dirty="0" smtClean="0">
              <a:solidFill>
                <a:srgbClr val="FFFFFF"/>
              </a:solidFill>
              <a:latin typeface="华文细黑" pitchFamily="2" charset="-122"/>
              <a:ea typeface="华文细黑" pitchFamily="2" charset="-122"/>
            </a:endParaRPr>
          </a:p>
        </p:txBody>
      </p:sp>
      <p:sp>
        <p:nvSpPr>
          <p:cNvPr id="4" name="灯片编号占位符 3"/>
          <p:cNvSpPr>
            <a:spLocks noGrp="1"/>
          </p:cNvSpPr>
          <p:nvPr>
            <p:ph type="sldNum" sz="quarter" idx="10"/>
          </p:nvPr>
        </p:nvSpPr>
        <p:spPr/>
        <p:txBody>
          <a:bodyPr/>
          <a:lstStyle/>
          <a:p>
            <a:pPr>
              <a:defRPr/>
            </a:pPr>
            <a:fld id="{13A822F0-C3B8-4B46-818E-C8987D0E524B}" type="slidenum">
              <a:rPr lang="en-US" altLang="zh-CN" smtClean="0">
                <a:solidFill>
                  <a:prstClr val="black"/>
                </a:solidFill>
              </a:rPr>
              <a:pPr>
                <a:defRPr/>
              </a:pPr>
              <a:t>10</a:t>
            </a:fld>
            <a:endParaRPr lang="en-US" altLang="zh-CN">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1725B0-C11B-4D7C-A98C-AFB990133339}" type="slidenum">
              <a:rPr lang="en-US" altLang="zh-CN"/>
              <a:pPr/>
              <a:t>13</a:t>
            </a:fld>
            <a:endParaRPr lang="en-US" altLang="zh-CN"/>
          </a:p>
        </p:txBody>
      </p:sp>
      <p:sp>
        <p:nvSpPr>
          <p:cNvPr id="200706" name="Rectangle 2"/>
          <p:cNvSpPr>
            <a:spLocks noGrp="1" noRot="1" noChangeAspect="1" noChangeArrowheads="1" noTextEdit="1"/>
          </p:cNvSpPr>
          <p:nvPr>
            <p:ph type="sldImg"/>
          </p:nvPr>
        </p:nvSpPr>
        <p:spPr>
          <a:xfrm>
            <a:off x="382588" y="685800"/>
            <a:ext cx="6096000" cy="3429000"/>
          </a:xfrm>
          <a:ln/>
        </p:spPr>
      </p:sp>
      <p:sp>
        <p:nvSpPr>
          <p:cNvPr id="200707" name="Rectangle 3"/>
          <p:cNvSpPr>
            <a:spLocks noGrp="1" noChangeArrowheads="1"/>
          </p:cNvSpPr>
          <p:nvPr>
            <p:ph type="body" idx="1"/>
          </p:nvPr>
        </p:nvSpPr>
        <p:spPr>
          <a:xfrm>
            <a:off x="914400" y="4343400"/>
            <a:ext cx="5029200" cy="4114800"/>
          </a:xfrm>
        </p:spPr>
        <p:txBody>
          <a:bodyPr/>
          <a:lstStyle/>
          <a:p>
            <a:pPr marL="228600" indent="-228600"/>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2.xml"/><Relationship Id="rId4" Type="http://schemas.openxmlformats.org/officeDocument/2006/relationships/image" Target="../media/image21.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3.xml"/><Relationship Id="rId4" Type="http://schemas.openxmlformats.org/officeDocument/2006/relationships/image" Target="../media/image21.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5.xml"/><Relationship Id="rId4" Type="http://schemas.openxmlformats.org/officeDocument/2006/relationships/image" Target="../media/image7.png"/></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6.xml"/><Relationship Id="rId4" Type="http://schemas.openxmlformats.org/officeDocument/2006/relationships/image" Target="../media/image7.png"/></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7.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1" name="图片 60"/>
          <p:cNvPicPr>
            <a:picLocks noChangeAspect="1"/>
          </p:cNvPicPr>
          <p:nvPr userDrawn="1"/>
        </p:nvPicPr>
        <p:blipFill>
          <a:blip r:embed="rId2" cstate="print">
            <a:extLst>
              <a:ext uri="{28A0092B-C50C-407E-A947-70E740481C1C}">
                <a14:useLocalDpi xmlns="" xmlns:a14="http://schemas.microsoft.com/office/drawing/2010/main" val="0"/>
              </a:ext>
            </a:extLst>
          </a:blip>
          <a:srcRect t="897"/>
          <a:stretch>
            <a:fillRect/>
          </a:stretch>
        </p:blipFill>
        <p:spPr>
          <a:xfrm>
            <a:off x="1" y="1318847"/>
            <a:ext cx="9987380" cy="3448819"/>
          </a:xfrm>
          <a:prstGeom prst="rect">
            <a:avLst/>
          </a:prstGeom>
        </p:spPr>
      </p:pic>
      <p:pic>
        <p:nvPicPr>
          <p:cNvPr id="62" name="Picture 81" descr="未标题-2"/>
          <p:cNvPicPr>
            <a:picLocks noChangeAspect="1" noChangeArrowheads="1"/>
          </p:cNvPicPr>
          <p:nvPr userDrawn="1"/>
        </p:nvPicPr>
        <p:blipFill>
          <a:blip r:embed="rId3" cstate="print"/>
          <a:srcRect/>
          <a:stretch>
            <a:fillRect/>
          </a:stretch>
        </p:blipFill>
        <p:spPr bwMode="auto">
          <a:xfrm>
            <a:off x="8818687" y="1325611"/>
            <a:ext cx="3380251" cy="3457404"/>
          </a:xfrm>
          <a:prstGeom prst="rect">
            <a:avLst/>
          </a:prstGeom>
          <a:noFill/>
          <a:ln w="9525">
            <a:noFill/>
            <a:miter lim="800000"/>
            <a:headEnd/>
            <a:tailEnd/>
          </a:ln>
        </p:spPr>
      </p:pic>
      <p:sp>
        <p:nvSpPr>
          <p:cNvPr id="111" name="Text Box 7"/>
          <p:cNvSpPr txBox="1">
            <a:spLocks noChangeArrowheads="1"/>
          </p:cNvSpPr>
          <p:nvPr userDrawn="1"/>
        </p:nvSpPr>
        <p:spPr bwMode="auto">
          <a:xfrm>
            <a:off x="10180513" y="4144982"/>
            <a:ext cx="1470659" cy="276999"/>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endParaRPr lang="zh-CN" altLang="en-US"/>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latin typeface="FrutigerNext LT Regular" pitchFamily="34" charset="0"/>
              <a:ea typeface="MS PGothic" pitchFamily="34" charset="-128"/>
            </a:endParaRPr>
          </a:p>
        </p:txBody>
      </p:sp>
      <p:grpSp>
        <p:nvGrpSpPr>
          <p:cNvPr id="3"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4"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p>
          </p:txBody>
        </p:sp>
      </p:grpSp>
      <p:grpSp>
        <p:nvGrpSpPr>
          <p:cNvPr id="5"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p>
          </p:txBody>
        </p:sp>
      </p:grpSp>
      <p:grpSp>
        <p:nvGrpSpPr>
          <p:cNvPr id="6"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p>
          </p:txBody>
        </p:sp>
      </p:grpSp>
      <p:grpSp>
        <p:nvGrpSpPr>
          <p:cNvPr id="7"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p>
          </p:txBody>
        </p:sp>
      </p:grpSp>
      <p:grpSp>
        <p:nvGrpSpPr>
          <p:cNvPr id="8"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p>
          </p:txBody>
        </p:sp>
      </p:grpSp>
      <p:grpSp>
        <p:nvGrpSpPr>
          <p:cNvPr id="9"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10"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p>
          </p:txBody>
        </p:sp>
      </p:grpSp>
      <p:grpSp>
        <p:nvGrpSpPr>
          <p:cNvPr id="11"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defTabSz="914270" fontAlgn="auto">
              <a:spcBef>
                <a:spcPts val="0"/>
              </a:spcBef>
              <a:spcAft>
                <a:spcPts val="0"/>
              </a:spcAft>
              <a:buClrTx/>
              <a:buFont typeface="Wingdings" pitchFamily="2" charset="2"/>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09630" y="274580"/>
            <a:ext cx="10975975" cy="114273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82653" y="1599834"/>
            <a:ext cx="10975975" cy="4524915"/>
          </a:xfrm>
        </p:spPr>
        <p:txBody>
          <a:bodyPr/>
          <a:lstStyle/>
          <a:p>
            <a:pPr lvl="0"/>
            <a:endParaRPr lang="zh-CN" altLang="en-US" noProof="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a:stretch>
            <a:fillRect/>
          </a:stretch>
        </p:blipFill>
        <p:spPr bwMode="auto">
          <a:xfrm>
            <a:off x="2" y="873126"/>
            <a:ext cx="12195175" cy="3779839"/>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10102853" y="5567365"/>
            <a:ext cx="819151" cy="820737"/>
          </a:xfrm>
          <a:prstGeom prst="rect">
            <a:avLst/>
          </a:prstGeom>
          <a:noFill/>
          <a:ln w="9525">
            <a:noFill/>
            <a:miter lim="800000"/>
            <a:headEnd/>
            <a:tailEnd/>
          </a:ln>
        </p:spPr>
      </p:pic>
      <p:sp>
        <p:nvSpPr>
          <p:cNvPr id="6" name="Text Box 6"/>
          <p:cNvSpPr txBox="1">
            <a:spLocks noChangeArrowheads="1"/>
          </p:cNvSpPr>
          <p:nvPr/>
        </p:nvSpPr>
        <p:spPr bwMode="auto">
          <a:xfrm>
            <a:off x="871539" y="6205540"/>
            <a:ext cx="2832663" cy="288686"/>
          </a:xfrm>
          <a:prstGeom prst="rect">
            <a:avLst/>
          </a:prstGeom>
          <a:noFill/>
          <a:ln w="9525">
            <a:noFill/>
            <a:miter lim="800000"/>
            <a:headEnd/>
            <a:tailEnd/>
          </a:ln>
        </p:spPr>
        <p:txBody>
          <a:bodyPr wrap="none" lIns="87771" tIns="43887" rIns="87771" bIns="43887">
            <a:spAutoFit/>
          </a:bodyPr>
          <a:lstStyle/>
          <a:p>
            <a:pPr defTabSz="877615" eaLnBrk="0" hangingPunct="0">
              <a:buClrTx/>
              <a:buFontTx/>
              <a:buNone/>
              <a:defRPr/>
            </a:pPr>
            <a:r>
              <a:rPr lang="en-US" altLang="zh-CN" sz="1300" b="0" dirty="0">
                <a:solidFill>
                  <a:srgbClr val="000000"/>
                </a:solidFill>
                <a:latin typeface="FrutigerNext LT Bold" pitchFamily="1" charset="0"/>
                <a:ea typeface="ＭＳ Ｐゴシック" pitchFamily="34" charset="-128"/>
              </a:rPr>
              <a:t>HUAWEI TECHNOLOGIES CO., LTD.</a:t>
            </a:r>
            <a:endParaRPr lang="en-US" altLang="zh-CN" sz="2400" b="0" dirty="0">
              <a:solidFill>
                <a:srgbClr val="000000"/>
              </a:solidFill>
              <a:ea typeface="ＭＳ Ｐゴシック" pitchFamily="34" charset="-128"/>
            </a:endParaRPr>
          </a:p>
        </p:txBody>
      </p:sp>
      <p:sp>
        <p:nvSpPr>
          <p:cNvPr id="7" name="Text Box 7"/>
          <p:cNvSpPr txBox="1">
            <a:spLocks noChangeArrowheads="1"/>
          </p:cNvSpPr>
          <p:nvPr/>
        </p:nvSpPr>
        <p:spPr bwMode="auto">
          <a:xfrm>
            <a:off x="9636125" y="4094165"/>
            <a:ext cx="1449656" cy="288686"/>
          </a:xfrm>
          <a:prstGeom prst="rect">
            <a:avLst/>
          </a:prstGeom>
          <a:noFill/>
          <a:ln w="9525">
            <a:noFill/>
            <a:miter lim="800000"/>
            <a:headEnd/>
            <a:tailEnd/>
          </a:ln>
        </p:spPr>
        <p:txBody>
          <a:bodyPr wrap="none" lIns="87771" tIns="43887" rIns="87771" bIns="43887">
            <a:spAutoFit/>
          </a:bodyPr>
          <a:lstStyle/>
          <a:p>
            <a:pPr defTabSz="877615" eaLnBrk="0" hangingPunct="0">
              <a:buClrTx/>
              <a:buFontTx/>
              <a:buNone/>
              <a:defRPr/>
            </a:pPr>
            <a:r>
              <a:rPr lang="en-US" altLang="zh-CN" sz="1300" b="0" dirty="0">
                <a:solidFill>
                  <a:srgbClr val="FFFFFF"/>
                </a:solidFill>
                <a:latin typeface="FrutigerNext LT Regular"/>
                <a:ea typeface="ＭＳ Ｐゴシック" pitchFamily="34" charset="-128"/>
              </a:rPr>
              <a:t>www.huawei.com</a:t>
            </a:r>
          </a:p>
        </p:txBody>
      </p:sp>
      <p:sp>
        <p:nvSpPr>
          <p:cNvPr id="8" name="Rectangle 8"/>
          <p:cNvSpPr>
            <a:spLocks noChangeArrowheads="1"/>
          </p:cNvSpPr>
          <p:nvPr/>
        </p:nvSpPr>
        <p:spPr bwMode="auto">
          <a:xfrm>
            <a:off x="5313365" y="6205540"/>
            <a:ext cx="1786599" cy="288639"/>
          </a:xfrm>
          <a:prstGeom prst="rect">
            <a:avLst/>
          </a:prstGeom>
          <a:noFill/>
          <a:ln w="9525" algn="ctr">
            <a:noFill/>
            <a:miter lim="800000"/>
            <a:headEnd/>
            <a:tailEnd/>
          </a:ln>
          <a:effectLst/>
        </p:spPr>
        <p:txBody>
          <a:bodyPr wrap="none" lIns="87735" tIns="43864" rIns="87735" bIns="43864">
            <a:spAutoFit/>
          </a:bodyPr>
          <a:lstStyle/>
          <a:p>
            <a:pPr defTabSz="877615" eaLnBrk="0" hangingPunct="0">
              <a:buClrTx/>
              <a:buFontTx/>
              <a:buNone/>
              <a:defRPr/>
            </a:pPr>
            <a:r>
              <a:rPr lang="en-US" altLang="zh-CN" sz="1300" b="0" dirty="0">
                <a:solidFill>
                  <a:srgbClr val="000000"/>
                </a:solidFill>
                <a:latin typeface="FrutigerNext LT Bold" pitchFamily="1" charset="0"/>
                <a:ea typeface="ＭＳ Ｐゴシック" pitchFamily="34" charset="-128"/>
              </a:rPr>
              <a:t>Huawei Confidential </a:t>
            </a:r>
          </a:p>
        </p:txBody>
      </p:sp>
      <p:sp>
        <p:nvSpPr>
          <p:cNvPr id="9" name="Rectangle 9"/>
          <p:cNvSpPr>
            <a:spLocks noChangeArrowheads="1"/>
          </p:cNvSpPr>
          <p:nvPr/>
        </p:nvSpPr>
        <p:spPr bwMode="auto">
          <a:xfrm>
            <a:off x="8905875" y="303215"/>
            <a:ext cx="2247900" cy="319087"/>
          </a:xfrm>
          <a:prstGeom prst="rect">
            <a:avLst/>
          </a:prstGeom>
          <a:noFill/>
          <a:ln w="9525" algn="ctr">
            <a:noFill/>
            <a:miter lim="800000"/>
            <a:headEnd/>
            <a:tailEnd/>
          </a:ln>
          <a:effectLst/>
        </p:spPr>
        <p:txBody>
          <a:bodyPr wrap="none" lIns="87735" tIns="43864" rIns="87735" bIns="43864">
            <a:spAutoFit/>
          </a:bodyPr>
          <a:lstStyle/>
          <a:p>
            <a:pPr defTabSz="877615" eaLnBrk="0" hangingPunct="0">
              <a:buClrTx/>
              <a:buFontTx/>
              <a:buNone/>
              <a:defRPr/>
            </a:pPr>
            <a:r>
              <a:rPr lang="en-US" altLang="zh-CN" sz="1500" dirty="0">
                <a:solidFill>
                  <a:srgbClr val="666666"/>
                </a:solidFill>
                <a:latin typeface="FrutigerNext LT Regular"/>
                <a:ea typeface="ＭＳ Ｐゴシック" pitchFamily="34" charset="-128"/>
              </a:rPr>
              <a:t>Security Level: Internal </a:t>
            </a:r>
          </a:p>
        </p:txBody>
      </p:sp>
      <p:sp>
        <p:nvSpPr>
          <p:cNvPr id="10" name="Text Box 11"/>
          <p:cNvSpPr txBox="1">
            <a:spLocks noChangeArrowheads="1"/>
          </p:cNvSpPr>
          <p:nvPr/>
        </p:nvSpPr>
        <p:spPr bwMode="auto">
          <a:xfrm>
            <a:off x="-2624137" y="1323976"/>
            <a:ext cx="2624138" cy="4105125"/>
          </a:xfrm>
          <a:prstGeom prst="rect">
            <a:avLst/>
          </a:prstGeom>
          <a:noFill/>
          <a:ln w="9525" algn="ctr">
            <a:noFill/>
            <a:miter lim="800000"/>
            <a:headEnd/>
            <a:tailEnd/>
          </a:ln>
          <a:effectLst/>
        </p:spPr>
        <p:txBody>
          <a:bodyPr lIns="87787" tIns="43892" rIns="87787" bIns="43892">
            <a:spAutoFit/>
          </a:bodyPr>
          <a:lstStyle/>
          <a:p>
            <a:pPr algn="r" defTabSz="877615" eaLnBrk="0" hangingPunct="0">
              <a:lnSpc>
                <a:spcPct val="125000"/>
              </a:lnSpc>
              <a:buClrTx/>
              <a:buFontTx/>
              <a:buNone/>
              <a:defRPr/>
            </a:pPr>
            <a:r>
              <a:rPr lang="zh-CN" altLang="en-US" sz="1200" b="0" dirty="0">
                <a:solidFill>
                  <a:srgbClr val="FFFFFF"/>
                </a:solidFill>
                <a:ea typeface="华文细黑" pitchFamily="2" charset="-122"/>
              </a:rPr>
              <a:t>英文标题</a:t>
            </a:r>
            <a:r>
              <a:rPr lang="en-US" altLang="zh-CN" sz="1200" b="0" dirty="0">
                <a:solidFill>
                  <a:srgbClr val="FFFFFF"/>
                </a:solidFill>
                <a:ea typeface="华文细黑" pitchFamily="2" charset="-122"/>
              </a:rPr>
              <a:t>:40-47pt  </a:t>
            </a:r>
          </a:p>
          <a:p>
            <a:pPr algn="r" defTabSz="877615" eaLnBrk="0" hangingPunct="0">
              <a:lnSpc>
                <a:spcPct val="125000"/>
              </a:lnSpc>
              <a:buClrTx/>
              <a:buFontTx/>
              <a:buNone/>
              <a:defRPr/>
            </a:pPr>
            <a:r>
              <a:rPr lang="zh-CN" altLang="en-US" sz="1200" b="0" dirty="0">
                <a:solidFill>
                  <a:srgbClr val="FFFFFF"/>
                </a:solidFill>
                <a:ea typeface="华文细黑" pitchFamily="2" charset="-122"/>
              </a:rPr>
              <a:t>副标题</a:t>
            </a:r>
            <a:r>
              <a:rPr lang="en-US" altLang="zh-CN" sz="1200" b="0" dirty="0">
                <a:solidFill>
                  <a:srgbClr val="FFFFFF"/>
                </a:solidFill>
                <a:ea typeface="华文细黑" pitchFamily="2" charset="-122"/>
              </a:rPr>
              <a:t>:26-30pt</a:t>
            </a:r>
          </a:p>
          <a:p>
            <a:pPr algn="r" defTabSz="877615" eaLnBrk="0" hangingPunct="0">
              <a:lnSpc>
                <a:spcPct val="125000"/>
              </a:lnSpc>
              <a:buClrTx/>
              <a:buFontTx/>
              <a:buNone/>
              <a:defRPr/>
            </a:pPr>
            <a:r>
              <a:rPr lang="zh-CN" altLang="en-US" sz="1200" b="0" dirty="0">
                <a:solidFill>
                  <a:srgbClr val="FFFFFF"/>
                </a:solidFill>
                <a:ea typeface="华文细黑" pitchFamily="2" charset="-122"/>
              </a:rPr>
              <a:t>字体颜色</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反白</a:t>
            </a:r>
          </a:p>
          <a:p>
            <a:pPr algn="r" defTabSz="877615" eaLnBrk="0" hangingPunct="0">
              <a:lnSpc>
                <a:spcPct val="125000"/>
              </a:lnSpc>
              <a:buClrTx/>
              <a:buFontTx/>
              <a:buNone/>
              <a:defRPr/>
            </a:pPr>
            <a:r>
              <a:rPr lang="zh-CN" altLang="en-US" sz="1200" b="0" dirty="0">
                <a:solidFill>
                  <a:srgbClr val="FFFFFF"/>
                </a:solidFill>
                <a:ea typeface="华文细黑" pitchFamily="2" charset="-122"/>
              </a:rPr>
              <a:t>内部使用字体 </a:t>
            </a:r>
            <a:r>
              <a:rPr lang="en-US" altLang="zh-CN" sz="1200" b="0" dirty="0">
                <a:solidFill>
                  <a:srgbClr val="FFFFFF"/>
                </a:solidFill>
                <a:ea typeface="华文细黑" pitchFamily="2" charset="-122"/>
              </a:rPr>
              <a:t>:</a:t>
            </a:r>
          </a:p>
          <a:p>
            <a:pPr algn="r" defTabSz="877615" eaLnBrk="0" hangingPunct="0">
              <a:lnSpc>
                <a:spcPct val="125000"/>
              </a:lnSpc>
              <a:buClrTx/>
              <a:buFontTx/>
              <a:buNone/>
              <a:defRPr/>
            </a:pPr>
            <a:r>
              <a:rPr lang="en-US" altLang="zh-CN" sz="1200" b="0" dirty="0" err="1">
                <a:solidFill>
                  <a:srgbClr val="FFFFFF"/>
                </a:solidFill>
                <a:ea typeface="华文细黑" pitchFamily="2" charset="-122"/>
              </a:rPr>
              <a:t>FrutigerNext</a:t>
            </a:r>
            <a:r>
              <a:rPr lang="en-US" altLang="zh-CN" sz="1200" b="0" dirty="0">
                <a:solidFill>
                  <a:srgbClr val="FFFFFF"/>
                </a:solidFill>
                <a:ea typeface="华文细黑" pitchFamily="2" charset="-122"/>
              </a:rPr>
              <a:t> LT Medium</a:t>
            </a:r>
          </a:p>
          <a:p>
            <a:pPr algn="r" defTabSz="877615" eaLnBrk="0" hangingPunct="0">
              <a:lnSpc>
                <a:spcPct val="125000"/>
              </a:lnSpc>
              <a:buClrTx/>
              <a:buFontTx/>
              <a:buNone/>
              <a:defRPr/>
            </a:pPr>
            <a:r>
              <a:rPr lang="zh-CN" altLang="en-US" sz="1200" b="0" dirty="0">
                <a:solidFill>
                  <a:srgbClr val="FFFFFF"/>
                </a:solidFill>
                <a:ea typeface="华文细黑" pitchFamily="2" charset="-122"/>
              </a:rPr>
              <a:t>外部使用字体 </a:t>
            </a:r>
            <a:r>
              <a:rPr lang="en-US" altLang="zh-CN" sz="1200" b="0" dirty="0">
                <a:solidFill>
                  <a:srgbClr val="FFFFFF"/>
                </a:solidFill>
                <a:ea typeface="华文细黑" pitchFamily="2" charset="-122"/>
              </a:rPr>
              <a:t>: Arial</a:t>
            </a:r>
            <a:endParaRPr lang="zh-CN" altLang="en-US" sz="1200" b="0" dirty="0">
              <a:solidFill>
                <a:srgbClr val="FFFFFF"/>
              </a:solidFill>
              <a:ea typeface="华文细黑" pitchFamily="2" charset="-122"/>
            </a:endParaRPr>
          </a:p>
          <a:p>
            <a:pPr algn="r" defTabSz="877615" eaLnBrk="0" hangingPunct="0">
              <a:lnSpc>
                <a:spcPct val="125000"/>
              </a:lnSpc>
              <a:buClrTx/>
              <a:buFontTx/>
              <a:buNone/>
              <a:defRPr/>
            </a:pPr>
            <a:endParaRPr lang="zh-CN" altLang="en-US" sz="1200" b="0" dirty="0">
              <a:solidFill>
                <a:srgbClr val="FFFFFF"/>
              </a:solidFill>
              <a:ea typeface="华文细黑" pitchFamily="2" charset="-122"/>
            </a:endParaRPr>
          </a:p>
          <a:p>
            <a:pPr algn="r" defTabSz="877615" eaLnBrk="0" hangingPunct="0">
              <a:lnSpc>
                <a:spcPct val="125000"/>
              </a:lnSpc>
              <a:buClrTx/>
              <a:buFontTx/>
              <a:buNone/>
              <a:defRPr/>
            </a:pPr>
            <a:endParaRPr lang="zh-CN" altLang="en-US" sz="1200" b="0" dirty="0">
              <a:solidFill>
                <a:srgbClr val="FFFFFF"/>
              </a:solidFill>
              <a:ea typeface="华文细黑" pitchFamily="2" charset="-122"/>
            </a:endParaRPr>
          </a:p>
          <a:p>
            <a:pPr algn="r" defTabSz="877615" eaLnBrk="0" hangingPunct="0">
              <a:lnSpc>
                <a:spcPct val="125000"/>
              </a:lnSpc>
              <a:buClrTx/>
              <a:buFontTx/>
              <a:buNone/>
              <a:defRPr/>
            </a:pPr>
            <a:r>
              <a:rPr lang="zh-CN" altLang="en-US" sz="1200" b="0" dirty="0">
                <a:solidFill>
                  <a:srgbClr val="FFFFFF"/>
                </a:solidFill>
                <a:ea typeface="华文细黑" pitchFamily="2" charset="-122"/>
              </a:rPr>
              <a:t>中文标题</a:t>
            </a:r>
            <a:r>
              <a:rPr lang="en-US" altLang="zh-CN" sz="1200" b="0" dirty="0">
                <a:solidFill>
                  <a:srgbClr val="FFFFFF"/>
                </a:solidFill>
                <a:ea typeface="华文细黑" pitchFamily="2" charset="-122"/>
              </a:rPr>
              <a:t>:35-47pt</a:t>
            </a:r>
          </a:p>
          <a:p>
            <a:pPr algn="r" defTabSz="877615" eaLnBrk="0" hangingPunct="0">
              <a:lnSpc>
                <a:spcPct val="125000"/>
              </a:lnSpc>
              <a:buClrTx/>
              <a:buFontTx/>
              <a:buNone/>
              <a:defRPr/>
            </a:pPr>
            <a:r>
              <a:rPr lang="zh-CN" altLang="en-US" sz="1200" b="0" dirty="0">
                <a:solidFill>
                  <a:srgbClr val="FFFFFF"/>
                </a:solidFill>
                <a:ea typeface="华文细黑" pitchFamily="2" charset="-122"/>
              </a:rPr>
              <a:t>字体</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黑体</a:t>
            </a:r>
          </a:p>
          <a:p>
            <a:pPr algn="r" defTabSz="877615" eaLnBrk="0" hangingPunct="0">
              <a:lnSpc>
                <a:spcPct val="125000"/>
              </a:lnSpc>
              <a:buClrTx/>
              <a:buFontTx/>
              <a:buNone/>
              <a:defRPr/>
            </a:pPr>
            <a:r>
              <a:rPr lang="en-US" altLang="zh-CN" sz="1200" b="0" dirty="0">
                <a:solidFill>
                  <a:srgbClr val="FFFFFF"/>
                </a:solidFill>
                <a:ea typeface="华文细黑" pitchFamily="2" charset="-122"/>
              </a:rPr>
              <a:t>  </a:t>
            </a:r>
            <a:r>
              <a:rPr lang="zh-CN" altLang="en-US" sz="1200" b="0" dirty="0">
                <a:solidFill>
                  <a:srgbClr val="FFFFFF"/>
                </a:solidFill>
                <a:ea typeface="华文细黑" pitchFamily="2" charset="-122"/>
              </a:rPr>
              <a:t>副标题</a:t>
            </a:r>
            <a:r>
              <a:rPr lang="en-US" altLang="zh-CN" sz="1200" b="0" dirty="0">
                <a:solidFill>
                  <a:srgbClr val="FFFFFF"/>
                </a:solidFill>
                <a:ea typeface="华文细黑" pitchFamily="2" charset="-122"/>
              </a:rPr>
              <a:t>:24-28pt</a:t>
            </a:r>
            <a:endParaRPr lang="zh-CN" altLang="en-US" sz="1200" b="0" dirty="0">
              <a:solidFill>
                <a:srgbClr val="FFFFFF"/>
              </a:solidFill>
              <a:ea typeface="华文细黑" pitchFamily="2" charset="-122"/>
            </a:endParaRPr>
          </a:p>
          <a:p>
            <a:pPr algn="r" defTabSz="877615" eaLnBrk="0" hangingPunct="0">
              <a:lnSpc>
                <a:spcPct val="125000"/>
              </a:lnSpc>
              <a:buClrTx/>
              <a:buFontTx/>
              <a:buNone/>
              <a:defRPr/>
            </a:pPr>
            <a:r>
              <a:rPr lang="zh-CN" altLang="en-US" sz="1200" b="0" dirty="0">
                <a:solidFill>
                  <a:srgbClr val="FFFFFF"/>
                </a:solidFill>
                <a:ea typeface="华文细黑" pitchFamily="2" charset="-122"/>
              </a:rPr>
              <a:t>字体颜色</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反白</a:t>
            </a:r>
          </a:p>
          <a:p>
            <a:pPr algn="r" defTabSz="877615" eaLnBrk="0" hangingPunct="0">
              <a:lnSpc>
                <a:spcPct val="125000"/>
              </a:lnSpc>
              <a:buClrTx/>
              <a:buFontTx/>
              <a:buNone/>
              <a:defRPr/>
            </a:pPr>
            <a:r>
              <a:rPr lang="zh-CN" altLang="en-US" sz="1200" b="0" dirty="0">
                <a:solidFill>
                  <a:srgbClr val="FFFFFF"/>
                </a:solidFill>
                <a:ea typeface="华文细黑" pitchFamily="2" charset="-122"/>
              </a:rPr>
              <a:t>字体</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细黑体</a:t>
            </a:r>
          </a:p>
          <a:p>
            <a:pPr algn="r" defTabSz="877615" eaLnBrk="0" hangingPunct="0">
              <a:lnSpc>
                <a:spcPct val="125000"/>
              </a:lnSpc>
              <a:buClrTx/>
              <a:buFontTx/>
              <a:buNone/>
              <a:defRPr/>
            </a:pPr>
            <a:endParaRPr lang="zh-CN" altLang="en-US" sz="1200" b="0" dirty="0">
              <a:solidFill>
                <a:srgbClr val="FFFFFF"/>
              </a:solidFill>
              <a:ea typeface="华文细黑" pitchFamily="2" charset="-122"/>
            </a:endParaRPr>
          </a:p>
          <a:p>
            <a:pPr algn="r" defTabSz="877615" eaLnBrk="0" hangingPunct="0">
              <a:lnSpc>
                <a:spcPct val="125000"/>
              </a:lnSpc>
              <a:buClrTx/>
              <a:buFontTx/>
              <a:buNone/>
              <a:defRPr/>
            </a:pPr>
            <a:endParaRPr lang="zh-CN" altLang="en-US" sz="1200" b="0" dirty="0">
              <a:solidFill>
                <a:srgbClr val="FFFFFF"/>
              </a:solidFill>
              <a:ea typeface="华文细黑" pitchFamily="2" charset="-122"/>
            </a:endParaRPr>
          </a:p>
          <a:p>
            <a:pPr algn="r" defTabSz="877615" eaLnBrk="0" hangingPunct="0">
              <a:lnSpc>
                <a:spcPct val="125000"/>
              </a:lnSpc>
              <a:buClrTx/>
              <a:buFontTx/>
              <a:buNone/>
              <a:defRPr/>
            </a:pPr>
            <a:endParaRPr lang="zh-CN" altLang="en-US" sz="1200" b="0" dirty="0">
              <a:solidFill>
                <a:srgbClr val="FFFFFF"/>
              </a:solidFill>
              <a:ea typeface="华文细黑" pitchFamily="2" charset="-122"/>
            </a:endParaRPr>
          </a:p>
          <a:p>
            <a:pPr algn="r" defTabSz="877615" eaLnBrk="0" hangingPunct="0">
              <a:lnSpc>
                <a:spcPct val="125000"/>
              </a:lnSpc>
              <a:spcBef>
                <a:spcPct val="50000"/>
              </a:spcBef>
              <a:buClrTx/>
              <a:buFontTx/>
              <a:buNone/>
              <a:defRPr/>
            </a:pPr>
            <a:endParaRPr lang="zh-CN" altLang="en-US" sz="1200" b="0" dirty="0">
              <a:solidFill>
                <a:srgbClr val="000000"/>
              </a:solidFill>
              <a:ea typeface="华文细黑" pitchFamily="2" charset="-122"/>
            </a:endParaRPr>
          </a:p>
        </p:txBody>
      </p:sp>
      <p:sp>
        <p:nvSpPr>
          <p:cNvPr id="664580" name="Rectangle 4"/>
          <p:cNvSpPr>
            <a:spLocks noGrp="1" noChangeArrowheads="1"/>
          </p:cNvSpPr>
          <p:nvPr>
            <p:ph type="ctrTitle" sz="quarter"/>
          </p:nvPr>
        </p:nvSpPr>
        <p:spPr>
          <a:xfrm>
            <a:off x="914400" y="1391919"/>
            <a:ext cx="7073900" cy="1666489"/>
          </a:xfrm>
        </p:spPr>
        <p:txBody>
          <a:bodyPr lIns="87787" tIns="43892" rIns="87787" bIns="43892"/>
          <a:lstStyle>
            <a:lvl1pPr algn="ctr">
              <a:defRPr sz="4500" b="1">
                <a:solidFill>
                  <a:schemeClr val="bg1"/>
                </a:solidFill>
              </a:defRPr>
            </a:lvl1pPr>
          </a:lstStyle>
          <a:p>
            <a:r>
              <a:rPr lang="zh-CN" altLang="en-US"/>
              <a:t>单击此处编辑母版标题样式</a:t>
            </a:r>
          </a:p>
        </p:txBody>
      </p:sp>
      <p:sp>
        <p:nvSpPr>
          <p:cNvPr id="664581" name="Rectangle 5"/>
          <p:cNvSpPr>
            <a:spLocks noGrp="1" noChangeArrowheads="1"/>
          </p:cNvSpPr>
          <p:nvPr>
            <p:ph type="subTitle" sz="quarter" idx="1"/>
          </p:nvPr>
        </p:nvSpPr>
        <p:spPr>
          <a:xfrm>
            <a:off x="912816" y="3182205"/>
            <a:ext cx="7075487" cy="864987"/>
          </a:xfrm>
        </p:spPr>
        <p:txBody>
          <a:bodyPr lIns="87787" tIns="43892" rIns="87787" bIns="43892"/>
          <a:lstStyle>
            <a:lvl1pPr marL="0" indent="0" algn="ctr">
              <a:buFont typeface="Wingdings" pitchFamily="2" charset="2"/>
              <a:buNone/>
              <a:defRPr sz="2300" b="0">
                <a:solidFill>
                  <a:schemeClr val="bg1"/>
                </a:solidFill>
                <a:latin typeface="华文细黑" pitchFamily="2" charset="-122"/>
              </a:defRPr>
            </a:lvl1pPr>
          </a:lstStyle>
          <a:p>
            <a:r>
              <a:rPr lang="zh-CN" altLang="en-US"/>
              <a:t>单击此处编辑母版副标题样式</a:t>
            </a:r>
          </a:p>
        </p:txBody>
      </p:sp>
      <p:sp>
        <p:nvSpPr>
          <p:cNvPr id="11" name="Rectangle 10"/>
          <p:cNvSpPr>
            <a:spLocks noGrp="1" noChangeArrowheads="1"/>
          </p:cNvSpPr>
          <p:nvPr>
            <p:ph type="dt" sz="quarter" idx="10"/>
          </p:nvPr>
        </p:nvSpPr>
        <p:spPr bwMode="auto">
          <a:xfrm>
            <a:off x="912814" y="363538"/>
            <a:ext cx="2846386" cy="474663"/>
          </a:xfrm>
          <a:prstGeom prst="rect">
            <a:avLst/>
          </a:prstGeom>
          <a:ln>
            <a:miter lim="800000"/>
            <a:headEnd/>
            <a:tailEnd/>
          </a:ln>
        </p:spPr>
        <p:txBody>
          <a:bodyPr vert="horz" wrap="square" lIns="87787" tIns="43892" rIns="87787" bIns="43892" numCol="1" anchor="t" anchorCtr="0" compatLnSpc="1">
            <a:prstTxWarp prst="textNoShape">
              <a:avLst/>
            </a:prstTxWarp>
          </a:bodyPr>
          <a:lstStyle>
            <a:lvl1pPr eaLnBrk="0" hangingPunct="0">
              <a:defRPr sz="1300" b="0">
                <a:solidFill>
                  <a:srgbClr val="000000"/>
                </a:solidFill>
                <a:latin typeface="FrutigerNext LT Regular" pitchFamily="34" charset="0"/>
                <a:ea typeface="MS PGothic" pitchFamily="34" charset="-128"/>
              </a:defRPr>
            </a:lvl1pPr>
          </a:lstStyle>
          <a:p>
            <a:pPr>
              <a:buClrTx/>
              <a:buFontTx/>
              <a:buNone/>
              <a:defRPr/>
            </a:pPr>
            <a:fld id="{9A7FCE89-0B48-460C-8337-BEADEA460568}" type="datetime1">
              <a:rPr lang="zh-CN" altLang="en-US"/>
              <a:pPr>
                <a:buClrTx/>
                <a:buFontTx/>
                <a:buNone/>
                <a:defRPr/>
              </a:pPr>
              <a:t>2015/2/15</a:t>
            </a:fld>
            <a:endParaRPr lang="en-US" altLang="zh-CN"/>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3300" b="0">
                <a:latin typeface="+mj-lt"/>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9" y="4407469"/>
            <a:ext cx="10366375" cy="136176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9" y="2906044"/>
            <a:ext cx="10366375" cy="1501427"/>
          </a:xfrm>
        </p:spPr>
        <p:txBody>
          <a:bodyPr anchor="b"/>
          <a:lstStyle>
            <a:lvl1pPr marL="0" indent="0">
              <a:buNone/>
              <a:defRPr sz="2000"/>
            </a:lvl1pPr>
            <a:lvl2pPr marL="457058" indent="0">
              <a:buNone/>
              <a:defRPr sz="1700"/>
            </a:lvl2pPr>
            <a:lvl3pPr marL="914117" indent="0">
              <a:buNone/>
              <a:defRPr sz="1500"/>
            </a:lvl3pPr>
            <a:lvl4pPr marL="1371174" indent="0">
              <a:buNone/>
              <a:defRPr sz="1300"/>
            </a:lvl4pPr>
            <a:lvl5pPr marL="1828231" indent="0">
              <a:buNone/>
              <a:defRPr sz="1300"/>
            </a:lvl5pPr>
            <a:lvl6pPr marL="2285290" indent="0">
              <a:buNone/>
              <a:defRPr sz="1300"/>
            </a:lvl6pPr>
            <a:lvl7pPr marL="2742347" indent="0">
              <a:buNone/>
              <a:defRPr sz="1300"/>
            </a:lvl7pPr>
            <a:lvl8pPr marL="3199405" indent="0">
              <a:buNone/>
              <a:defRPr sz="1300"/>
            </a:lvl8pPr>
            <a:lvl9pPr marL="3656462" indent="0">
              <a:buNone/>
              <a:defRPr sz="1300"/>
            </a:lvl9pPr>
          </a:lstStyle>
          <a:p>
            <a:pPr lvl="0"/>
            <a:r>
              <a:rPr lang="zh-CN" altLang="en-US" smtClean="0"/>
              <a:t>单击此处编辑母版文本样式</a:t>
            </a: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82650" y="1599833"/>
            <a:ext cx="5411788" cy="4524915"/>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446838" y="1599833"/>
            <a:ext cx="5411788" cy="4524915"/>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3" y="274579"/>
            <a:ext cx="10975975" cy="114273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5" y="1534759"/>
            <a:ext cx="5387975" cy="639615"/>
          </a:xfrm>
        </p:spPr>
        <p:txBody>
          <a:bodyPr anchor="b"/>
          <a:lstStyle>
            <a:lvl1pPr marL="0" indent="0">
              <a:buNone/>
              <a:defRPr sz="2400" b="1"/>
            </a:lvl1pPr>
            <a:lvl2pPr marL="457058" indent="0">
              <a:buNone/>
              <a:defRPr sz="2000" b="1"/>
            </a:lvl2pPr>
            <a:lvl3pPr marL="914117" indent="0">
              <a:buNone/>
              <a:defRPr sz="1700" b="1"/>
            </a:lvl3pPr>
            <a:lvl4pPr marL="1371174" indent="0">
              <a:buNone/>
              <a:defRPr sz="1500" b="1"/>
            </a:lvl4pPr>
            <a:lvl5pPr marL="1828231" indent="0">
              <a:buNone/>
              <a:defRPr sz="1500" b="1"/>
            </a:lvl5pPr>
            <a:lvl6pPr marL="2285290" indent="0">
              <a:buNone/>
              <a:defRPr sz="1500" b="1"/>
            </a:lvl6pPr>
            <a:lvl7pPr marL="2742347" indent="0">
              <a:buNone/>
              <a:defRPr sz="1500" b="1"/>
            </a:lvl7pPr>
            <a:lvl8pPr marL="3199405" indent="0">
              <a:buNone/>
              <a:defRPr sz="1500" b="1"/>
            </a:lvl8pPr>
            <a:lvl9pPr marL="3656462"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609605" y="2174374"/>
            <a:ext cx="5387975" cy="395196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4759"/>
            <a:ext cx="5391150" cy="639615"/>
          </a:xfrm>
        </p:spPr>
        <p:txBody>
          <a:bodyPr anchor="b"/>
          <a:lstStyle>
            <a:lvl1pPr marL="0" indent="0">
              <a:buNone/>
              <a:defRPr sz="2400" b="1"/>
            </a:lvl1pPr>
            <a:lvl2pPr marL="457058" indent="0">
              <a:buNone/>
              <a:defRPr sz="2000" b="1"/>
            </a:lvl2pPr>
            <a:lvl3pPr marL="914117" indent="0">
              <a:buNone/>
              <a:defRPr sz="1700" b="1"/>
            </a:lvl3pPr>
            <a:lvl4pPr marL="1371174" indent="0">
              <a:buNone/>
              <a:defRPr sz="1500" b="1"/>
            </a:lvl4pPr>
            <a:lvl5pPr marL="1828231" indent="0">
              <a:buNone/>
              <a:defRPr sz="1500" b="1"/>
            </a:lvl5pPr>
            <a:lvl6pPr marL="2285290" indent="0">
              <a:buNone/>
              <a:defRPr sz="1500" b="1"/>
            </a:lvl6pPr>
            <a:lvl7pPr marL="2742347" indent="0">
              <a:buNone/>
              <a:defRPr sz="1500" b="1"/>
            </a:lvl7pPr>
            <a:lvl8pPr marL="3199405" indent="0">
              <a:buNone/>
              <a:defRPr sz="1500" b="1"/>
            </a:lvl8pPr>
            <a:lvl9pPr marL="3656462"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374"/>
            <a:ext cx="5391150" cy="395196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89"/>
            <a:ext cx="4011612" cy="116178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2989"/>
            <a:ext cx="6818312" cy="5853345"/>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4770"/>
            <a:ext cx="4011612" cy="4691564"/>
          </a:xfrm>
        </p:spPr>
        <p:txBody>
          <a:bodyPr/>
          <a:lstStyle>
            <a:lvl1pPr marL="0" indent="0">
              <a:buNone/>
              <a:defRPr sz="1300"/>
            </a:lvl1pPr>
            <a:lvl2pPr marL="457058" indent="0">
              <a:buNone/>
              <a:defRPr sz="1200"/>
            </a:lvl2pPr>
            <a:lvl3pPr marL="914117" indent="0">
              <a:buNone/>
              <a:defRPr sz="900"/>
            </a:lvl3pPr>
            <a:lvl4pPr marL="1371174" indent="0">
              <a:buNone/>
              <a:defRPr sz="900"/>
            </a:lvl4pPr>
            <a:lvl5pPr marL="1828231" indent="0">
              <a:buNone/>
              <a:defRPr sz="900"/>
            </a:lvl5pPr>
            <a:lvl6pPr marL="2285290" indent="0">
              <a:buNone/>
              <a:defRPr sz="900"/>
            </a:lvl6pPr>
            <a:lvl7pPr marL="2742347" indent="0">
              <a:buNone/>
              <a:defRPr sz="900"/>
            </a:lvl7pPr>
            <a:lvl8pPr marL="3199405" indent="0">
              <a:buNone/>
              <a:defRPr sz="900"/>
            </a:lvl8pPr>
            <a:lvl9pPr marL="3656462" indent="0">
              <a:buNone/>
              <a:defRPr sz="900"/>
            </a:lvl9pPr>
          </a:lstStyle>
          <a:p>
            <a:pPr lvl="0"/>
            <a:r>
              <a:rPr lang="zh-CN" altLang="en-US" smtClean="0"/>
              <a:t>单击此处编辑母版文本样式</a:t>
            </a: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1078"/>
            <a:ext cx="7316788" cy="56660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633"/>
            <a:ext cx="7316788" cy="4115435"/>
          </a:xfrm>
        </p:spPr>
        <p:txBody>
          <a:bodyPr/>
          <a:lstStyle>
            <a:lvl1pPr marL="0" indent="0">
              <a:buNone/>
              <a:defRPr sz="3200"/>
            </a:lvl1pPr>
            <a:lvl2pPr marL="457058" indent="0">
              <a:buNone/>
              <a:defRPr sz="2900"/>
            </a:lvl2pPr>
            <a:lvl3pPr marL="914117" indent="0">
              <a:buNone/>
              <a:defRPr sz="2400"/>
            </a:lvl3pPr>
            <a:lvl4pPr marL="1371174" indent="0">
              <a:buNone/>
              <a:defRPr sz="2000"/>
            </a:lvl4pPr>
            <a:lvl5pPr marL="1828231" indent="0">
              <a:buNone/>
              <a:defRPr sz="2000"/>
            </a:lvl5pPr>
            <a:lvl6pPr marL="2285290" indent="0">
              <a:buNone/>
              <a:defRPr sz="2000"/>
            </a:lvl6pPr>
            <a:lvl7pPr marL="2742347" indent="0">
              <a:buNone/>
              <a:defRPr sz="2000"/>
            </a:lvl7pPr>
            <a:lvl8pPr marL="3199405" indent="0">
              <a:buNone/>
              <a:defRPr sz="2000"/>
            </a:lvl8pPr>
            <a:lvl9pPr marL="3656462" indent="0">
              <a:buNone/>
              <a:defRPr sz="2000"/>
            </a:lvl9pPr>
          </a:lstStyle>
          <a:p>
            <a:pPr lvl="0"/>
            <a:endParaRPr lang="zh-CN" altLang="en-US" noProof="0"/>
          </a:p>
        </p:txBody>
      </p:sp>
      <p:sp>
        <p:nvSpPr>
          <p:cNvPr id="4" name="文本占位符 3"/>
          <p:cNvSpPr>
            <a:spLocks noGrp="1"/>
          </p:cNvSpPr>
          <p:nvPr>
            <p:ph type="body" sz="half" idx="2"/>
          </p:nvPr>
        </p:nvSpPr>
        <p:spPr>
          <a:xfrm>
            <a:off x="2390776" y="5367685"/>
            <a:ext cx="7316788" cy="804677"/>
          </a:xfrm>
        </p:spPr>
        <p:txBody>
          <a:bodyPr/>
          <a:lstStyle>
            <a:lvl1pPr marL="0" indent="0">
              <a:buNone/>
              <a:defRPr sz="1300"/>
            </a:lvl1pPr>
            <a:lvl2pPr marL="457058" indent="0">
              <a:buNone/>
              <a:defRPr sz="1200"/>
            </a:lvl2pPr>
            <a:lvl3pPr marL="914117" indent="0">
              <a:buNone/>
              <a:defRPr sz="900"/>
            </a:lvl3pPr>
            <a:lvl4pPr marL="1371174" indent="0">
              <a:buNone/>
              <a:defRPr sz="900"/>
            </a:lvl4pPr>
            <a:lvl5pPr marL="1828231" indent="0">
              <a:buNone/>
              <a:defRPr sz="900"/>
            </a:lvl5pPr>
            <a:lvl6pPr marL="2285290" indent="0">
              <a:buNone/>
              <a:defRPr sz="900"/>
            </a:lvl6pPr>
            <a:lvl7pPr marL="2742347" indent="0">
              <a:buNone/>
              <a:defRPr sz="900"/>
            </a:lvl7pPr>
            <a:lvl8pPr marL="3199405" indent="0">
              <a:buNone/>
              <a:defRPr sz="900"/>
            </a:lvl8pPr>
            <a:lvl9pPr marL="3656462" indent="0">
              <a:buNone/>
              <a:defRPr sz="900"/>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96375" y="274576"/>
            <a:ext cx="2762250" cy="58501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09625" y="274576"/>
            <a:ext cx="8134350" cy="58501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809629" y="274579"/>
            <a:ext cx="10975975" cy="1142735"/>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882653" y="1599833"/>
            <a:ext cx="10975975" cy="4524915"/>
          </a:xfrm>
        </p:spPr>
        <p:txBody>
          <a:bodyPr/>
          <a:lstStyle/>
          <a:p>
            <a:pPr lvl="0"/>
            <a:endParaRPr lang="zh-CN" altLang="en-US" noProof="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4041" name="Picture 9" descr="Logo"/>
          <p:cNvPicPr preferRelativeResize="0">
            <a:picLocks noChangeArrowheads="1"/>
          </p:cNvPicPr>
          <p:nvPr/>
        </p:nvPicPr>
        <p:blipFill>
          <a:blip r:embed="rId2" cstate="email"/>
          <a:srcRect/>
          <a:stretch>
            <a:fillRect/>
          </a:stretch>
        </p:blipFill>
        <p:spPr bwMode="auto">
          <a:xfrm>
            <a:off x="10014441" y="5589616"/>
            <a:ext cx="1018382" cy="763587"/>
          </a:xfrm>
          <a:prstGeom prst="rect">
            <a:avLst/>
          </a:prstGeom>
          <a:noFill/>
          <a:ln w="9525">
            <a:noFill/>
            <a:miter lim="800000"/>
            <a:headEnd/>
            <a:tailEnd/>
          </a:ln>
        </p:spPr>
      </p:pic>
      <p:pic>
        <p:nvPicPr>
          <p:cNvPr id="44042" name="Picture 10" descr="2"/>
          <p:cNvPicPr>
            <a:picLocks noChangeAspect="1" noChangeArrowheads="1"/>
          </p:cNvPicPr>
          <p:nvPr/>
        </p:nvPicPr>
        <p:blipFill>
          <a:blip r:embed="rId3" cstate="email"/>
          <a:srcRect/>
          <a:stretch>
            <a:fillRect/>
          </a:stretch>
        </p:blipFill>
        <p:spPr bwMode="auto">
          <a:xfrm>
            <a:off x="2" y="782639"/>
            <a:ext cx="12195175" cy="3810000"/>
          </a:xfrm>
          <a:prstGeom prst="rect">
            <a:avLst/>
          </a:prstGeom>
          <a:noFill/>
        </p:spPr>
      </p:pic>
      <p:sp>
        <p:nvSpPr>
          <p:cNvPr id="44047" name="Rectangle 15"/>
          <p:cNvSpPr>
            <a:spLocks noGrp="1" noChangeArrowheads="1"/>
          </p:cNvSpPr>
          <p:nvPr>
            <p:ph type="ctrTitle" sz="quarter"/>
          </p:nvPr>
        </p:nvSpPr>
        <p:spPr>
          <a:xfrm>
            <a:off x="849007" y="1392266"/>
            <a:ext cx="7073624" cy="1666875"/>
          </a:xfrm>
        </p:spPr>
        <p:txBody>
          <a:bodyPr/>
          <a:lstStyle>
            <a:lvl1pPr>
              <a:defRPr sz="43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912522" y="3182946"/>
            <a:ext cx="7075742" cy="865187"/>
          </a:xfrm>
        </p:spPr>
        <p:txBody>
          <a:bodyPr lIns="80114" tIns="40057" rIns="80114" bIns="40057"/>
          <a:lstStyle>
            <a:lvl1pPr marL="0" indent="0">
              <a:buFont typeface="Wingdings" pitchFamily="2" charset="2"/>
              <a:buNone/>
              <a:defRPr sz="2800">
                <a:solidFill>
                  <a:schemeClr val="bg1"/>
                </a:solidFill>
                <a:latin typeface="华文细黑" pitchFamily="2" charset="-122"/>
              </a:defRPr>
            </a:lvl1pPr>
          </a:lstStyle>
          <a:p>
            <a:r>
              <a:rPr lang="zh-CN" altLang="en-US"/>
              <a:t>单击此处编辑母版副标题样式</a:t>
            </a:r>
          </a:p>
        </p:txBody>
      </p:sp>
      <p:sp>
        <p:nvSpPr>
          <p:cNvPr id="44052" name="Text Box 20"/>
          <p:cNvSpPr txBox="1">
            <a:spLocks noChangeArrowheads="1"/>
          </p:cNvSpPr>
          <p:nvPr/>
        </p:nvSpPr>
        <p:spPr bwMode="auto">
          <a:xfrm>
            <a:off x="870196" y="6207126"/>
            <a:ext cx="2613201" cy="265548"/>
          </a:xfrm>
          <a:prstGeom prst="rect">
            <a:avLst/>
          </a:prstGeom>
          <a:noFill/>
          <a:ln w="9525">
            <a:noFill/>
            <a:miter lim="800000"/>
            <a:headEnd/>
            <a:tailEnd/>
          </a:ln>
        </p:spPr>
        <p:txBody>
          <a:bodyPr wrap="none" lIns="80098" tIns="40050" rIns="80098" bIns="4005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TECHNOLOGIES CO., LTD.</a:t>
            </a:r>
            <a:endParaRPr lang="en-US" altLang="zh-CN" sz="2200" b="0" smtClean="0">
              <a:solidFill>
                <a:srgbClr val="000000"/>
              </a:solidFill>
              <a:ea typeface="ＭＳ Ｐゴシック" pitchFamily="34" charset="-128"/>
            </a:endParaRPr>
          </a:p>
        </p:txBody>
      </p:sp>
      <p:sp>
        <p:nvSpPr>
          <p:cNvPr id="44054" name="Text Box 22"/>
          <p:cNvSpPr txBox="1">
            <a:spLocks noChangeArrowheads="1"/>
          </p:cNvSpPr>
          <p:nvPr/>
        </p:nvSpPr>
        <p:spPr bwMode="auto">
          <a:xfrm>
            <a:off x="9635478" y="4094165"/>
            <a:ext cx="1338749" cy="265548"/>
          </a:xfrm>
          <a:prstGeom prst="rect">
            <a:avLst/>
          </a:prstGeom>
          <a:noFill/>
          <a:ln w="9525">
            <a:noFill/>
            <a:miter lim="800000"/>
            <a:headEnd/>
            <a:tailEnd/>
          </a:ln>
        </p:spPr>
        <p:txBody>
          <a:bodyPr wrap="none" lIns="80098" tIns="40050" rIns="80098" bIns="40050">
            <a:spAutoFit/>
          </a:bodyPr>
          <a:lstStyle/>
          <a:p>
            <a:pPr defTabSz="801688" eaLnBrk="0" hangingPunct="0">
              <a:buClrTx/>
              <a:buFontTx/>
              <a:buNone/>
            </a:pPr>
            <a:r>
              <a:rPr lang="en-US" altLang="zh-CN" sz="1200" b="0" smtClean="0">
                <a:solidFill>
                  <a:srgbClr val="FFFFFF"/>
                </a:solidFill>
                <a:latin typeface="FrutigerNext LT Regular" pitchFamily="34" charset="0"/>
                <a:ea typeface="ＭＳ Ｐゴシック" pitchFamily="34" charset="-128"/>
              </a:rPr>
              <a:t>www.huawei.com</a:t>
            </a:r>
          </a:p>
        </p:txBody>
      </p:sp>
      <p:sp>
        <p:nvSpPr>
          <p:cNvPr id="44055" name="Rectangle 23"/>
          <p:cNvSpPr>
            <a:spLocks noChangeArrowheads="1"/>
          </p:cNvSpPr>
          <p:nvPr/>
        </p:nvSpPr>
        <p:spPr bwMode="auto">
          <a:xfrm>
            <a:off x="5314218" y="6207125"/>
            <a:ext cx="1642873" cy="265508"/>
          </a:xfrm>
          <a:prstGeom prst="rect">
            <a:avLst/>
          </a:prstGeom>
          <a:noFill/>
          <a:ln w="9525" algn="ctr">
            <a:noFill/>
            <a:miter lim="800000"/>
            <a:headEnd/>
            <a:tailEnd/>
          </a:ln>
          <a:effectLst/>
        </p:spPr>
        <p:txBody>
          <a:bodyPr wrap="none" lIns="80067" tIns="40030" rIns="80067" bIns="4003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Confidential </a:t>
            </a:r>
          </a:p>
        </p:txBody>
      </p:sp>
      <p:sp>
        <p:nvSpPr>
          <p:cNvPr id="44057" name="Rectangle 25"/>
          <p:cNvSpPr>
            <a:spLocks noChangeArrowheads="1"/>
          </p:cNvSpPr>
          <p:nvPr/>
        </p:nvSpPr>
        <p:spPr bwMode="auto">
          <a:xfrm>
            <a:off x="9059595" y="247677"/>
            <a:ext cx="2096523" cy="296285"/>
          </a:xfrm>
          <a:prstGeom prst="rect">
            <a:avLst/>
          </a:prstGeom>
          <a:noFill/>
          <a:ln w="9525" algn="ctr">
            <a:noFill/>
            <a:miter lim="800000"/>
            <a:headEnd/>
            <a:tailEnd/>
          </a:ln>
          <a:effectLst/>
        </p:spPr>
        <p:txBody>
          <a:bodyPr wrap="none" lIns="80067" tIns="40030" rIns="80067" bIns="40030">
            <a:spAutoFit/>
          </a:bodyPr>
          <a:lstStyle/>
          <a:p>
            <a:pPr defTabSz="801688" eaLnBrk="0" hangingPunct="0">
              <a:buClrTx/>
              <a:buFontTx/>
              <a:buNone/>
            </a:pPr>
            <a:r>
              <a:rPr lang="en-US" altLang="zh-CN" sz="1400" smtClean="0">
                <a:solidFill>
                  <a:srgbClr val="666666"/>
                </a:solidFill>
                <a:latin typeface="FrutigerNext LT Regular" pitchFamily="34" charset="0"/>
                <a:ea typeface="ＭＳ Ｐゴシック" pitchFamily="34" charset="-128"/>
              </a:rPr>
              <a:t>Security Level: Internal</a:t>
            </a:r>
            <a:r>
              <a:rPr lang="zh-CN" altLang="en-US" sz="1400" smtClean="0">
                <a:solidFill>
                  <a:srgbClr val="666666"/>
                </a:solidFill>
                <a:latin typeface="FrutigerNext LT Regular" pitchFamily="34" charset="0"/>
                <a:ea typeface="ＭＳ Ｐゴシック" pitchFamily="34" charset="-128"/>
              </a:rPr>
              <a:t> </a:t>
            </a:r>
          </a:p>
        </p:txBody>
      </p:sp>
      <p:sp>
        <p:nvSpPr>
          <p:cNvPr id="44058" name="Rectangle 26"/>
          <p:cNvSpPr>
            <a:spLocks noGrp="1" noChangeArrowheads="1"/>
          </p:cNvSpPr>
          <p:nvPr>
            <p:ph type="dt" sz="quarter" idx="2"/>
          </p:nvPr>
        </p:nvSpPr>
        <p:spPr>
          <a:xfrm>
            <a:off x="912523" y="282576"/>
            <a:ext cx="2845541" cy="474663"/>
          </a:xfrm>
        </p:spPr>
        <p:txBody>
          <a:bodyPr lIns="80114" tIns="40057" rIns="80114" bIns="40057"/>
          <a:lstStyle>
            <a:lvl1pPr>
              <a:lnSpc>
                <a:spcPct val="100000"/>
              </a:lnSpc>
              <a:defRPr>
                <a:latin typeface="+mn-lt"/>
              </a:defRPr>
            </a:lvl1pPr>
          </a:lstStyle>
          <a:p>
            <a:fld id="{EBFEF4E6-138F-46C7-BA92-64382FB8E09D}" type="datetime1">
              <a:rPr lang="zh-CN" altLang="en-US">
                <a:solidFill>
                  <a:srgbClr val="000000"/>
                </a:solidFill>
              </a:rPr>
              <a:pPr/>
              <a:t>2015/2/15</a:t>
            </a:fld>
            <a:endParaRPr lang="en-US" altLang="zh-CN">
              <a:solidFill>
                <a:srgbClr val="000000"/>
              </a:solidFill>
            </a:endParaRPr>
          </a:p>
        </p:txBody>
      </p:sp>
      <p:sp>
        <p:nvSpPr>
          <p:cNvPr id="44098" name="Text Box 66"/>
          <p:cNvSpPr txBox="1">
            <a:spLocks noChangeArrowheads="1"/>
          </p:cNvSpPr>
          <p:nvPr/>
        </p:nvSpPr>
        <p:spPr bwMode="auto">
          <a:xfrm>
            <a:off x="-2625350" y="1322388"/>
            <a:ext cx="2625350" cy="3752850"/>
          </a:xfrm>
          <a:prstGeom prst="rect">
            <a:avLst/>
          </a:prstGeom>
          <a:noFill/>
          <a:ln w="9525" algn="ctr">
            <a:noFill/>
            <a:miter lim="800000"/>
            <a:headEnd/>
            <a:tailEnd/>
          </a:ln>
          <a:effectLst/>
        </p:spPr>
        <p:txBody>
          <a:bodyPr lIns="80114" tIns="40057" rIns="80114" bIns="40057">
            <a:spAutoFit/>
          </a:bodyPr>
          <a:lstStyle/>
          <a:p>
            <a:pPr algn="r" defTabSz="801688" eaLnBrk="0" hangingPunct="0">
              <a:lnSpc>
                <a:spcPct val="125000"/>
              </a:lnSpc>
              <a:buClrTx/>
              <a:buFontTx/>
              <a:buNone/>
            </a:pPr>
            <a:r>
              <a:rPr lang="zh-CN" altLang="en-US" sz="1100" b="0" smtClean="0">
                <a:solidFill>
                  <a:srgbClr val="FFFFFF"/>
                </a:solidFill>
                <a:ea typeface="华文细黑" pitchFamily="2" charset="-122"/>
              </a:rPr>
              <a:t>英文标题</a:t>
            </a:r>
            <a:r>
              <a:rPr lang="en-US" altLang="zh-CN" sz="1100" b="0" smtClean="0">
                <a:solidFill>
                  <a:srgbClr val="FFFFFF"/>
                </a:solidFill>
                <a:ea typeface="华文细黑" pitchFamily="2" charset="-122"/>
              </a:rPr>
              <a:t>:40-47pt  </a:t>
            </a:r>
          </a:p>
          <a:p>
            <a:pPr algn="r" defTabSz="801688" eaLnBrk="0" hangingPunct="0">
              <a:lnSpc>
                <a:spcPct val="125000"/>
              </a:lnSpc>
              <a:buClrTx/>
              <a:buFontTx/>
              <a:buNone/>
            </a:pPr>
            <a:r>
              <a:rPr lang="zh-CN" altLang="en-US" sz="1100" b="0" smtClean="0">
                <a:solidFill>
                  <a:srgbClr val="FFFFFF"/>
                </a:solidFill>
                <a:ea typeface="华文细黑" pitchFamily="2" charset="-122"/>
              </a:rPr>
              <a:t>副标题</a:t>
            </a:r>
            <a:r>
              <a:rPr lang="en-US" altLang="zh-CN" sz="1100" b="0" smtClean="0">
                <a:solidFill>
                  <a:srgbClr val="FFFFFF"/>
                </a:solidFill>
                <a:ea typeface="华文细黑" pitchFamily="2" charset="-122"/>
              </a:rPr>
              <a:t>:26-30pt</a:t>
            </a:r>
          </a:p>
          <a:p>
            <a:pPr algn="r" defTabSz="801688" eaLnBrk="0" hangingPunct="0">
              <a:lnSpc>
                <a:spcPct val="125000"/>
              </a:lnSpc>
              <a:buClrTx/>
              <a:buFontTx/>
              <a:buNone/>
            </a:pPr>
            <a:r>
              <a:rPr lang="zh-CN" altLang="en-US" sz="1100" b="0" smtClean="0">
                <a:solidFill>
                  <a:srgbClr val="FFFFFF"/>
                </a:solidFill>
                <a:ea typeface="华文细黑" pitchFamily="2" charset="-122"/>
              </a:rPr>
              <a:t>字体颜色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反白</a:t>
            </a:r>
          </a:p>
          <a:p>
            <a:pPr algn="r" defTabSz="801688" eaLnBrk="0" hangingPunct="0">
              <a:lnSpc>
                <a:spcPct val="125000"/>
              </a:lnSpc>
              <a:buClrTx/>
              <a:buFontTx/>
              <a:buNone/>
            </a:pPr>
            <a:r>
              <a:rPr lang="zh-CN" altLang="en-US" sz="1100" b="0" smtClean="0">
                <a:solidFill>
                  <a:srgbClr val="FFFFFF"/>
                </a:solidFill>
                <a:ea typeface="华文细黑" pitchFamily="2" charset="-122"/>
              </a:rPr>
              <a:t>内部使用字体 </a:t>
            </a:r>
            <a:r>
              <a:rPr lang="en-US" altLang="zh-CN" sz="1100" b="0" smtClean="0">
                <a:solidFill>
                  <a:srgbClr val="FFFFFF"/>
                </a:solidFill>
                <a:ea typeface="华文细黑" pitchFamily="2" charset="-122"/>
              </a:rPr>
              <a:t>:</a:t>
            </a:r>
          </a:p>
          <a:p>
            <a:pPr algn="r" defTabSz="801688" eaLnBrk="0" hangingPunct="0">
              <a:lnSpc>
                <a:spcPct val="125000"/>
              </a:lnSpc>
              <a:buClrTx/>
              <a:buFontTx/>
              <a:buNone/>
            </a:pPr>
            <a:r>
              <a:rPr lang="en-US" altLang="zh-CN" sz="1100" b="0" smtClean="0">
                <a:solidFill>
                  <a:srgbClr val="FFFFFF"/>
                </a:solidFill>
                <a:ea typeface="华文细黑" pitchFamily="2" charset="-122"/>
              </a:rPr>
              <a:t>FrutigerNext LT Medium</a:t>
            </a:r>
          </a:p>
          <a:p>
            <a:pPr algn="r" defTabSz="801688" eaLnBrk="0" hangingPunct="0">
              <a:lnSpc>
                <a:spcPct val="125000"/>
              </a:lnSpc>
              <a:buClrTx/>
              <a:buFontTx/>
              <a:buNone/>
            </a:pPr>
            <a:r>
              <a:rPr lang="zh-CN" altLang="en-US" sz="1100" b="0" smtClean="0">
                <a:solidFill>
                  <a:srgbClr val="FFFFFF"/>
                </a:solidFill>
                <a:ea typeface="华文细黑" pitchFamily="2" charset="-122"/>
              </a:rPr>
              <a:t>外部使用字体 </a:t>
            </a:r>
            <a:r>
              <a:rPr lang="en-US" altLang="zh-CN" sz="1100" b="0" smtClean="0">
                <a:solidFill>
                  <a:srgbClr val="FFFFFF"/>
                </a:solidFill>
                <a:ea typeface="华文细黑" pitchFamily="2" charset="-122"/>
              </a:rPr>
              <a:t>: Arial</a:t>
            </a: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r>
              <a:rPr lang="zh-CN" altLang="en-US" sz="1100" b="0" smtClean="0">
                <a:solidFill>
                  <a:srgbClr val="FFFFFF"/>
                </a:solidFill>
                <a:ea typeface="华文细黑" pitchFamily="2" charset="-122"/>
              </a:rPr>
              <a:t>中文标题</a:t>
            </a:r>
            <a:r>
              <a:rPr lang="en-US" altLang="zh-CN" sz="1100" b="0" smtClean="0">
                <a:solidFill>
                  <a:srgbClr val="FFFFFF"/>
                </a:solidFill>
                <a:ea typeface="华文细黑" pitchFamily="2" charset="-122"/>
              </a:rPr>
              <a:t>:35-47pt</a:t>
            </a:r>
          </a:p>
          <a:p>
            <a:pPr algn="r" defTabSz="801688" eaLnBrk="0" hangingPunct="0">
              <a:lnSpc>
                <a:spcPct val="125000"/>
              </a:lnSpc>
              <a:buClrTx/>
              <a:buFontTx/>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黑体</a:t>
            </a:r>
          </a:p>
          <a:p>
            <a:pPr algn="r" defTabSz="801688" eaLnBrk="0" hangingPunct="0">
              <a:lnSpc>
                <a:spcPct val="125000"/>
              </a:lnSpc>
              <a:buClrTx/>
              <a:buFontTx/>
              <a:buNone/>
            </a:pPr>
            <a:r>
              <a:rPr lang="en-US" altLang="zh-CN" sz="1100" b="0" smtClean="0">
                <a:solidFill>
                  <a:srgbClr val="FFFFFF"/>
                </a:solidFill>
                <a:ea typeface="华文细黑" pitchFamily="2" charset="-122"/>
              </a:rPr>
              <a:t>  </a:t>
            </a:r>
            <a:r>
              <a:rPr lang="zh-CN" altLang="en-US" sz="1100" b="0" smtClean="0">
                <a:solidFill>
                  <a:srgbClr val="FFFFFF"/>
                </a:solidFill>
                <a:ea typeface="华文细黑" pitchFamily="2" charset="-122"/>
              </a:rPr>
              <a:t>副标题</a:t>
            </a:r>
            <a:r>
              <a:rPr lang="en-US" altLang="zh-CN" sz="1100" b="0" smtClean="0">
                <a:solidFill>
                  <a:srgbClr val="FFFFFF"/>
                </a:solidFill>
                <a:ea typeface="华文细黑" pitchFamily="2" charset="-122"/>
              </a:rPr>
              <a:t>:24-28pt</a:t>
            </a:r>
            <a:endParaRPr lang="zh-CN" altLang="en-US" sz="1100" b="0" smtClean="0">
              <a:solidFill>
                <a:srgbClr val="FFFFFF"/>
              </a:solidFill>
              <a:ea typeface="华文细黑" pitchFamily="2" charset="-122"/>
            </a:endParaRPr>
          </a:p>
          <a:p>
            <a:pPr algn="r" defTabSz="801688" eaLnBrk="0" hangingPunct="0">
              <a:lnSpc>
                <a:spcPct val="125000"/>
              </a:lnSpc>
              <a:buClrTx/>
              <a:buFontTx/>
              <a:buNone/>
            </a:pPr>
            <a:r>
              <a:rPr lang="zh-CN" altLang="en-US" sz="1100" b="0" smtClean="0">
                <a:solidFill>
                  <a:srgbClr val="FFFFFF"/>
                </a:solidFill>
                <a:ea typeface="华文细黑" pitchFamily="2" charset="-122"/>
              </a:rPr>
              <a:t>字体颜色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反白</a:t>
            </a:r>
          </a:p>
          <a:p>
            <a:pPr algn="r" defTabSz="801688" eaLnBrk="0" hangingPunct="0">
              <a:lnSpc>
                <a:spcPct val="125000"/>
              </a:lnSpc>
              <a:buClrTx/>
              <a:buFontTx/>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细黑体</a:t>
            </a: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spcBef>
                <a:spcPct val="50000"/>
              </a:spcBef>
              <a:buClrTx/>
              <a:buFontTx/>
              <a:buNone/>
            </a:pPr>
            <a:endParaRPr lang="zh-CN" altLang="en-US" sz="1100" b="0" smtClean="0">
              <a:solidFill>
                <a:srgbClr val="000000"/>
              </a:solidFill>
              <a:ea typeface="华文细黑" pitchFamily="2" charset="-122"/>
            </a:endParaRPr>
          </a:p>
        </p:txBody>
      </p:sp>
      <p:pic>
        <p:nvPicPr>
          <p:cNvPr id="13" name="Picture 9" descr="030219_1855_0031_x__s"/>
          <p:cNvPicPr>
            <a:picLocks noChangeAspect="1" noChangeArrowheads="1"/>
          </p:cNvPicPr>
          <p:nvPr userDrawn="1"/>
        </p:nvPicPr>
        <p:blipFill>
          <a:blip r:embed="rId4" cstate="print"/>
          <a:srcRect/>
          <a:stretch>
            <a:fillRect/>
          </a:stretch>
        </p:blipFill>
        <p:spPr bwMode="auto">
          <a:xfrm>
            <a:off x="-2" y="818712"/>
            <a:ext cx="9427959" cy="3739303"/>
          </a:xfrm>
          <a:prstGeom prst="rect">
            <a:avLst/>
          </a:prstGeom>
          <a:noFill/>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7009" y="1"/>
            <a:ext cx="10329905" cy="871537"/>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de-DE">
                <a:solidFill>
                  <a:srgbClr val="000000"/>
                </a:solidFill>
              </a:rPr>
              <a:t>Page </a:t>
            </a:r>
            <a:fld id="{BB1DF774-1180-472D-8157-495428976F1D}" type="slidenum">
              <a:rPr lang="de-DE">
                <a:solidFill>
                  <a:srgbClr val="000000"/>
                </a:solidFill>
              </a:rPr>
              <a:pPr/>
              <a:t>‹#›</a:t>
            </a:fld>
            <a:endParaRPr lang="en-GB">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77009" y="1"/>
            <a:ext cx="10329905" cy="871537"/>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a:xfrm>
            <a:off x="8122813" y="6402390"/>
            <a:ext cx="2796844" cy="455613"/>
          </a:xfrm>
        </p:spPr>
        <p:txBody>
          <a:bodyPr/>
          <a:lstStyle>
            <a:lvl1pPr>
              <a:defRPr sz="1600"/>
            </a:lvl1pPr>
          </a:lstStyle>
          <a:p>
            <a:r>
              <a:rPr lang="de-DE" smtClean="0">
                <a:solidFill>
                  <a:srgbClr val="000000"/>
                </a:solidFill>
              </a:rPr>
              <a:t>Page </a:t>
            </a:r>
            <a:fld id="{A1BE307E-8061-41A4-8D91-BD75404684E6}" type="slidenum">
              <a:rPr lang="de-DE" smtClean="0">
                <a:solidFill>
                  <a:srgbClr val="000000"/>
                </a:solidFill>
              </a:rPr>
              <a:pPr/>
              <a:t>‹#›</a:t>
            </a:fld>
            <a:endParaRPr lang="en-GB">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de-DE">
                <a:solidFill>
                  <a:srgbClr val="000000"/>
                </a:solidFill>
              </a:rPr>
              <a:t>Page </a:t>
            </a:r>
            <a:fld id="{A65C049C-EFE7-4EC7-A22E-D6B719F76DC1}" type="slidenum">
              <a:rPr lang="de-DE">
                <a:solidFill>
                  <a:srgbClr val="000000"/>
                </a:solidFill>
              </a:rPr>
              <a:pPr/>
              <a:t>‹#›</a:t>
            </a:fld>
            <a:endParaRPr lang="en-GB">
              <a:solidFill>
                <a:srgbClr val="000000"/>
              </a:solidFill>
            </a:endParaRPr>
          </a:p>
        </p:txBody>
      </p:sp>
      <p:sp>
        <p:nvSpPr>
          <p:cNvPr id="3" name="标题 1"/>
          <p:cNvSpPr>
            <a:spLocks noGrp="1"/>
          </p:cNvSpPr>
          <p:nvPr>
            <p:ph type="title"/>
          </p:nvPr>
        </p:nvSpPr>
        <p:spPr>
          <a:xfrm>
            <a:off x="877009" y="1"/>
            <a:ext cx="10329905" cy="871537"/>
          </a:xfrm>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31" y="4407204"/>
            <a:ext cx="10366555" cy="136222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31" y="2907393"/>
            <a:ext cx="10366555" cy="14998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de-DE">
                <a:solidFill>
                  <a:srgbClr val="000000"/>
                </a:solidFill>
              </a:rPr>
              <a:t>Page </a:t>
            </a:r>
            <a:fld id="{1ABAEC26-D344-4AA4-A426-AB337F8C9B06}" type="slidenum">
              <a:rPr lang="de-DE">
                <a:solidFill>
                  <a:srgbClr val="000000"/>
                </a:solidFill>
              </a:rPr>
              <a:pPr/>
              <a:t>‹#›</a:t>
            </a:fld>
            <a:endParaRPr lang="en-GB" dirty="0">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4041" name="Picture 9" descr="Logo"/>
          <p:cNvPicPr preferRelativeResize="0">
            <a:picLocks noChangeArrowheads="1"/>
          </p:cNvPicPr>
          <p:nvPr/>
        </p:nvPicPr>
        <p:blipFill>
          <a:blip r:embed="rId2" cstate="email"/>
          <a:srcRect/>
          <a:stretch>
            <a:fillRect/>
          </a:stretch>
        </p:blipFill>
        <p:spPr bwMode="auto">
          <a:xfrm>
            <a:off x="10014441" y="5589618"/>
            <a:ext cx="1018382" cy="763587"/>
          </a:xfrm>
          <a:prstGeom prst="rect">
            <a:avLst/>
          </a:prstGeom>
          <a:noFill/>
          <a:ln w="9525">
            <a:noFill/>
            <a:miter lim="800000"/>
            <a:headEnd/>
            <a:tailEnd/>
          </a:ln>
        </p:spPr>
      </p:pic>
      <p:pic>
        <p:nvPicPr>
          <p:cNvPr id="44042" name="Picture 10" descr="2"/>
          <p:cNvPicPr>
            <a:picLocks noChangeAspect="1" noChangeArrowheads="1"/>
          </p:cNvPicPr>
          <p:nvPr/>
        </p:nvPicPr>
        <p:blipFill>
          <a:blip r:embed="rId3" cstate="email"/>
          <a:srcRect/>
          <a:stretch>
            <a:fillRect/>
          </a:stretch>
        </p:blipFill>
        <p:spPr bwMode="auto">
          <a:xfrm>
            <a:off x="2" y="782639"/>
            <a:ext cx="12195175" cy="3810000"/>
          </a:xfrm>
          <a:prstGeom prst="rect">
            <a:avLst/>
          </a:prstGeom>
          <a:noFill/>
        </p:spPr>
      </p:pic>
      <p:sp>
        <p:nvSpPr>
          <p:cNvPr id="44047" name="Rectangle 15"/>
          <p:cNvSpPr>
            <a:spLocks noGrp="1" noChangeArrowheads="1"/>
          </p:cNvSpPr>
          <p:nvPr>
            <p:ph type="ctrTitle" sz="quarter"/>
          </p:nvPr>
        </p:nvSpPr>
        <p:spPr>
          <a:xfrm>
            <a:off x="849007" y="1392267"/>
            <a:ext cx="7073624" cy="1666875"/>
          </a:xfrm>
        </p:spPr>
        <p:txBody>
          <a:bodyPr/>
          <a:lstStyle>
            <a:lvl1pPr>
              <a:defRPr sz="4300" b="1">
                <a:solidFill>
                  <a:schemeClr val="bg1"/>
                </a:solidFill>
              </a:defRPr>
            </a:lvl1pPr>
          </a:lstStyle>
          <a:p>
            <a:r>
              <a:rPr lang="zh-CN" altLang="en-US"/>
              <a:t>单击此处编辑母版标题样式</a:t>
            </a:r>
          </a:p>
        </p:txBody>
      </p:sp>
      <p:sp>
        <p:nvSpPr>
          <p:cNvPr id="44048" name="Rectangle 16"/>
          <p:cNvSpPr>
            <a:spLocks noGrp="1" noChangeArrowheads="1"/>
          </p:cNvSpPr>
          <p:nvPr>
            <p:ph type="subTitle" sz="quarter" idx="1"/>
          </p:nvPr>
        </p:nvSpPr>
        <p:spPr>
          <a:xfrm>
            <a:off x="912522" y="3182946"/>
            <a:ext cx="7075742" cy="865187"/>
          </a:xfrm>
        </p:spPr>
        <p:txBody>
          <a:bodyPr lIns="80114" tIns="40057" rIns="80114" bIns="40057"/>
          <a:lstStyle>
            <a:lvl1pPr marL="0" indent="0">
              <a:buFont typeface="Wingdings" pitchFamily="2" charset="2"/>
              <a:buNone/>
              <a:defRPr sz="2800">
                <a:solidFill>
                  <a:schemeClr val="bg1"/>
                </a:solidFill>
                <a:latin typeface="华文细黑" pitchFamily="2" charset="-122"/>
              </a:defRPr>
            </a:lvl1pPr>
          </a:lstStyle>
          <a:p>
            <a:r>
              <a:rPr lang="zh-CN" altLang="en-US"/>
              <a:t>单击此处编辑母版副标题样式</a:t>
            </a:r>
          </a:p>
        </p:txBody>
      </p:sp>
      <p:sp>
        <p:nvSpPr>
          <p:cNvPr id="44052" name="Text Box 20"/>
          <p:cNvSpPr txBox="1">
            <a:spLocks noChangeArrowheads="1"/>
          </p:cNvSpPr>
          <p:nvPr/>
        </p:nvSpPr>
        <p:spPr bwMode="auto">
          <a:xfrm>
            <a:off x="870197" y="6207126"/>
            <a:ext cx="2613201" cy="265548"/>
          </a:xfrm>
          <a:prstGeom prst="rect">
            <a:avLst/>
          </a:prstGeom>
          <a:noFill/>
          <a:ln w="9525">
            <a:noFill/>
            <a:miter lim="800000"/>
            <a:headEnd/>
            <a:tailEnd/>
          </a:ln>
        </p:spPr>
        <p:txBody>
          <a:bodyPr wrap="none" lIns="80098" tIns="40050" rIns="80098" bIns="4005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TECHNOLOGIES CO., LTD.</a:t>
            </a:r>
            <a:endParaRPr lang="en-US" altLang="zh-CN" sz="2200" b="0" smtClean="0">
              <a:solidFill>
                <a:srgbClr val="000000"/>
              </a:solidFill>
              <a:ea typeface="ＭＳ Ｐゴシック" pitchFamily="34" charset="-128"/>
            </a:endParaRPr>
          </a:p>
        </p:txBody>
      </p:sp>
      <p:sp>
        <p:nvSpPr>
          <p:cNvPr id="44054" name="Text Box 22"/>
          <p:cNvSpPr txBox="1">
            <a:spLocks noChangeArrowheads="1"/>
          </p:cNvSpPr>
          <p:nvPr/>
        </p:nvSpPr>
        <p:spPr bwMode="auto">
          <a:xfrm>
            <a:off x="9635479" y="4094165"/>
            <a:ext cx="1338749" cy="265548"/>
          </a:xfrm>
          <a:prstGeom prst="rect">
            <a:avLst/>
          </a:prstGeom>
          <a:noFill/>
          <a:ln w="9525">
            <a:noFill/>
            <a:miter lim="800000"/>
            <a:headEnd/>
            <a:tailEnd/>
          </a:ln>
        </p:spPr>
        <p:txBody>
          <a:bodyPr wrap="none" lIns="80098" tIns="40050" rIns="80098" bIns="40050">
            <a:spAutoFit/>
          </a:bodyPr>
          <a:lstStyle/>
          <a:p>
            <a:pPr defTabSz="801688" eaLnBrk="0" hangingPunct="0">
              <a:buClrTx/>
              <a:buFontTx/>
              <a:buNone/>
            </a:pPr>
            <a:r>
              <a:rPr lang="en-US" altLang="zh-CN" sz="1200" b="0" smtClean="0">
                <a:solidFill>
                  <a:srgbClr val="FFFFFF"/>
                </a:solidFill>
                <a:latin typeface="FrutigerNext LT Regular" pitchFamily="34" charset="0"/>
                <a:ea typeface="ＭＳ Ｐゴシック" pitchFamily="34" charset="-128"/>
              </a:rPr>
              <a:t>www.huawei.com</a:t>
            </a:r>
          </a:p>
        </p:txBody>
      </p:sp>
      <p:sp>
        <p:nvSpPr>
          <p:cNvPr id="44055" name="Rectangle 23"/>
          <p:cNvSpPr>
            <a:spLocks noChangeArrowheads="1"/>
          </p:cNvSpPr>
          <p:nvPr/>
        </p:nvSpPr>
        <p:spPr bwMode="auto">
          <a:xfrm>
            <a:off x="5314218" y="6207125"/>
            <a:ext cx="1642873" cy="265508"/>
          </a:xfrm>
          <a:prstGeom prst="rect">
            <a:avLst/>
          </a:prstGeom>
          <a:noFill/>
          <a:ln w="9525" algn="ctr">
            <a:noFill/>
            <a:miter lim="800000"/>
            <a:headEnd/>
            <a:tailEnd/>
          </a:ln>
          <a:effectLst/>
        </p:spPr>
        <p:txBody>
          <a:bodyPr wrap="none" lIns="80067" tIns="40030" rIns="80067" bIns="4003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Confidential </a:t>
            </a:r>
          </a:p>
        </p:txBody>
      </p:sp>
      <p:sp>
        <p:nvSpPr>
          <p:cNvPr id="44057" name="Rectangle 25"/>
          <p:cNvSpPr>
            <a:spLocks noChangeArrowheads="1"/>
          </p:cNvSpPr>
          <p:nvPr/>
        </p:nvSpPr>
        <p:spPr bwMode="auto">
          <a:xfrm>
            <a:off x="9059596" y="247678"/>
            <a:ext cx="2096523" cy="296285"/>
          </a:xfrm>
          <a:prstGeom prst="rect">
            <a:avLst/>
          </a:prstGeom>
          <a:noFill/>
          <a:ln w="9525" algn="ctr">
            <a:noFill/>
            <a:miter lim="800000"/>
            <a:headEnd/>
            <a:tailEnd/>
          </a:ln>
          <a:effectLst/>
        </p:spPr>
        <p:txBody>
          <a:bodyPr wrap="none" lIns="80067" tIns="40030" rIns="80067" bIns="40030">
            <a:spAutoFit/>
          </a:bodyPr>
          <a:lstStyle/>
          <a:p>
            <a:pPr defTabSz="801688" eaLnBrk="0" hangingPunct="0">
              <a:buClrTx/>
              <a:buFontTx/>
              <a:buNone/>
            </a:pPr>
            <a:r>
              <a:rPr lang="en-US" altLang="zh-CN" sz="1400" smtClean="0">
                <a:solidFill>
                  <a:srgbClr val="666666"/>
                </a:solidFill>
                <a:latin typeface="FrutigerNext LT Regular" pitchFamily="34" charset="0"/>
                <a:ea typeface="ＭＳ Ｐゴシック" pitchFamily="34" charset="-128"/>
              </a:rPr>
              <a:t>Security Level: Internal</a:t>
            </a:r>
            <a:r>
              <a:rPr lang="zh-CN" altLang="en-US" sz="1400" smtClean="0">
                <a:solidFill>
                  <a:srgbClr val="666666"/>
                </a:solidFill>
                <a:latin typeface="FrutigerNext LT Regular" pitchFamily="34" charset="0"/>
                <a:ea typeface="ＭＳ Ｐゴシック" pitchFamily="34" charset="-128"/>
              </a:rPr>
              <a:t> </a:t>
            </a:r>
          </a:p>
        </p:txBody>
      </p:sp>
      <p:sp>
        <p:nvSpPr>
          <p:cNvPr id="44058" name="Rectangle 26"/>
          <p:cNvSpPr>
            <a:spLocks noGrp="1" noChangeArrowheads="1"/>
          </p:cNvSpPr>
          <p:nvPr>
            <p:ph type="dt" sz="quarter" idx="2"/>
          </p:nvPr>
        </p:nvSpPr>
        <p:spPr>
          <a:xfrm>
            <a:off x="912523" y="282576"/>
            <a:ext cx="2845541" cy="474663"/>
          </a:xfrm>
        </p:spPr>
        <p:txBody>
          <a:bodyPr lIns="80114" tIns="40057" rIns="80114" bIns="40057"/>
          <a:lstStyle>
            <a:lvl1pPr>
              <a:lnSpc>
                <a:spcPct val="100000"/>
              </a:lnSpc>
              <a:defRPr>
                <a:latin typeface="+mn-lt"/>
              </a:defRPr>
            </a:lvl1pPr>
          </a:lstStyle>
          <a:p>
            <a:fld id="{EBFEF4E6-138F-46C7-BA92-64382FB8E09D}" type="datetime1">
              <a:rPr lang="zh-CN" altLang="en-US" smtClean="0">
                <a:solidFill>
                  <a:srgbClr val="000000"/>
                </a:solidFill>
              </a:rPr>
              <a:pPr/>
              <a:t>2015/2/15</a:t>
            </a:fld>
            <a:endParaRPr lang="en-US" altLang="zh-CN">
              <a:solidFill>
                <a:srgbClr val="000000"/>
              </a:solidFill>
            </a:endParaRPr>
          </a:p>
        </p:txBody>
      </p:sp>
      <p:sp>
        <p:nvSpPr>
          <p:cNvPr id="44098" name="Text Box 66"/>
          <p:cNvSpPr txBox="1">
            <a:spLocks noChangeArrowheads="1"/>
          </p:cNvSpPr>
          <p:nvPr/>
        </p:nvSpPr>
        <p:spPr bwMode="auto">
          <a:xfrm>
            <a:off x="-2625350" y="1322388"/>
            <a:ext cx="2625350" cy="3752850"/>
          </a:xfrm>
          <a:prstGeom prst="rect">
            <a:avLst/>
          </a:prstGeom>
          <a:noFill/>
          <a:ln w="9525" algn="ctr">
            <a:noFill/>
            <a:miter lim="800000"/>
            <a:headEnd/>
            <a:tailEnd/>
          </a:ln>
          <a:effectLst/>
        </p:spPr>
        <p:txBody>
          <a:bodyPr lIns="80114" tIns="40057" rIns="80114" bIns="40057">
            <a:spAutoFit/>
          </a:bodyPr>
          <a:lstStyle/>
          <a:p>
            <a:pPr algn="r" defTabSz="801688" eaLnBrk="0" hangingPunct="0">
              <a:lnSpc>
                <a:spcPct val="125000"/>
              </a:lnSpc>
              <a:buClrTx/>
              <a:buFontTx/>
              <a:buNone/>
            </a:pPr>
            <a:r>
              <a:rPr lang="zh-CN" altLang="en-US" sz="1100" b="0" smtClean="0">
                <a:solidFill>
                  <a:srgbClr val="FFFFFF"/>
                </a:solidFill>
                <a:ea typeface="华文细黑" pitchFamily="2" charset="-122"/>
              </a:rPr>
              <a:t>英文标题</a:t>
            </a:r>
            <a:r>
              <a:rPr lang="en-US" altLang="zh-CN" sz="1100" b="0" smtClean="0">
                <a:solidFill>
                  <a:srgbClr val="FFFFFF"/>
                </a:solidFill>
                <a:ea typeface="华文细黑" pitchFamily="2" charset="-122"/>
              </a:rPr>
              <a:t>:40-47pt  </a:t>
            </a:r>
          </a:p>
          <a:p>
            <a:pPr algn="r" defTabSz="801688" eaLnBrk="0" hangingPunct="0">
              <a:lnSpc>
                <a:spcPct val="125000"/>
              </a:lnSpc>
              <a:buClrTx/>
              <a:buFontTx/>
              <a:buNone/>
            </a:pPr>
            <a:r>
              <a:rPr lang="zh-CN" altLang="en-US" sz="1100" b="0" smtClean="0">
                <a:solidFill>
                  <a:srgbClr val="FFFFFF"/>
                </a:solidFill>
                <a:ea typeface="华文细黑" pitchFamily="2" charset="-122"/>
              </a:rPr>
              <a:t>副标题</a:t>
            </a:r>
            <a:r>
              <a:rPr lang="en-US" altLang="zh-CN" sz="1100" b="0" smtClean="0">
                <a:solidFill>
                  <a:srgbClr val="FFFFFF"/>
                </a:solidFill>
                <a:ea typeface="华文细黑" pitchFamily="2" charset="-122"/>
              </a:rPr>
              <a:t>:26-30pt</a:t>
            </a:r>
          </a:p>
          <a:p>
            <a:pPr algn="r" defTabSz="801688" eaLnBrk="0" hangingPunct="0">
              <a:lnSpc>
                <a:spcPct val="125000"/>
              </a:lnSpc>
              <a:buClrTx/>
              <a:buFontTx/>
              <a:buNone/>
            </a:pPr>
            <a:r>
              <a:rPr lang="zh-CN" altLang="en-US" sz="1100" b="0" smtClean="0">
                <a:solidFill>
                  <a:srgbClr val="FFFFFF"/>
                </a:solidFill>
                <a:ea typeface="华文细黑" pitchFamily="2" charset="-122"/>
              </a:rPr>
              <a:t>字体颜色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反白</a:t>
            </a:r>
          </a:p>
          <a:p>
            <a:pPr algn="r" defTabSz="801688" eaLnBrk="0" hangingPunct="0">
              <a:lnSpc>
                <a:spcPct val="125000"/>
              </a:lnSpc>
              <a:buClrTx/>
              <a:buFontTx/>
              <a:buNone/>
            </a:pPr>
            <a:r>
              <a:rPr lang="zh-CN" altLang="en-US" sz="1100" b="0" smtClean="0">
                <a:solidFill>
                  <a:srgbClr val="FFFFFF"/>
                </a:solidFill>
                <a:ea typeface="华文细黑" pitchFamily="2" charset="-122"/>
              </a:rPr>
              <a:t>内部使用字体 </a:t>
            </a:r>
            <a:r>
              <a:rPr lang="en-US" altLang="zh-CN" sz="1100" b="0" smtClean="0">
                <a:solidFill>
                  <a:srgbClr val="FFFFFF"/>
                </a:solidFill>
                <a:ea typeface="华文细黑" pitchFamily="2" charset="-122"/>
              </a:rPr>
              <a:t>:</a:t>
            </a:r>
          </a:p>
          <a:p>
            <a:pPr algn="r" defTabSz="801688" eaLnBrk="0" hangingPunct="0">
              <a:lnSpc>
                <a:spcPct val="125000"/>
              </a:lnSpc>
              <a:buClrTx/>
              <a:buFontTx/>
              <a:buNone/>
            </a:pPr>
            <a:r>
              <a:rPr lang="en-US" altLang="zh-CN" sz="1100" b="0" smtClean="0">
                <a:solidFill>
                  <a:srgbClr val="FFFFFF"/>
                </a:solidFill>
                <a:ea typeface="华文细黑" pitchFamily="2" charset="-122"/>
              </a:rPr>
              <a:t>FrutigerNext LT Medium</a:t>
            </a:r>
          </a:p>
          <a:p>
            <a:pPr algn="r" defTabSz="801688" eaLnBrk="0" hangingPunct="0">
              <a:lnSpc>
                <a:spcPct val="125000"/>
              </a:lnSpc>
              <a:buClrTx/>
              <a:buFontTx/>
              <a:buNone/>
            </a:pPr>
            <a:r>
              <a:rPr lang="zh-CN" altLang="en-US" sz="1100" b="0" smtClean="0">
                <a:solidFill>
                  <a:srgbClr val="FFFFFF"/>
                </a:solidFill>
                <a:ea typeface="华文细黑" pitchFamily="2" charset="-122"/>
              </a:rPr>
              <a:t>外部使用字体 </a:t>
            </a:r>
            <a:r>
              <a:rPr lang="en-US" altLang="zh-CN" sz="1100" b="0" smtClean="0">
                <a:solidFill>
                  <a:srgbClr val="FFFFFF"/>
                </a:solidFill>
                <a:ea typeface="华文细黑" pitchFamily="2" charset="-122"/>
              </a:rPr>
              <a:t>: Arial</a:t>
            </a: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r>
              <a:rPr lang="zh-CN" altLang="en-US" sz="1100" b="0" smtClean="0">
                <a:solidFill>
                  <a:srgbClr val="FFFFFF"/>
                </a:solidFill>
                <a:ea typeface="华文细黑" pitchFamily="2" charset="-122"/>
              </a:rPr>
              <a:t>中文标题</a:t>
            </a:r>
            <a:r>
              <a:rPr lang="en-US" altLang="zh-CN" sz="1100" b="0" smtClean="0">
                <a:solidFill>
                  <a:srgbClr val="FFFFFF"/>
                </a:solidFill>
                <a:ea typeface="华文细黑" pitchFamily="2" charset="-122"/>
              </a:rPr>
              <a:t>:35-47pt</a:t>
            </a:r>
          </a:p>
          <a:p>
            <a:pPr algn="r" defTabSz="801688" eaLnBrk="0" hangingPunct="0">
              <a:lnSpc>
                <a:spcPct val="125000"/>
              </a:lnSpc>
              <a:buClrTx/>
              <a:buFontTx/>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黑体</a:t>
            </a:r>
          </a:p>
          <a:p>
            <a:pPr algn="r" defTabSz="801688" eaLnBrk="0" hangingPunct="0">
              <a:lnSpc>
                <a:spcPct val="125000"/>
              </a:lnSpc>
              <a:buClrTx/>
              <a:buFontTx/>
              <a:buNone/>
            </a:pPr>
            <a:r>
              <a:rPr lang="en-US" altLang="zh-CN" sz="1100" b="0" smtClean="0">
                <a:solidFill>
                  <a:srgbClr val="FFFFFF"/>
                </a:solidFill>
                <a:ea typeface="华文细黑" pitchFamily="2" charset="-122"/>
              </a:rPr>
              <a:t>  </a:t>
            </a:r>
            <a:r>
              <a:rPr lang="zh-CN" altLang="en-US" sz="1100" b="0" smtClean="0">
                <a:solidFill>
                  <a:srgbClr val="FFFFFF"/>
                </a:solidFill>
                <a:ea typeface="华文细黑" pitchFamily="2" charset="-122"/>
              </a:rPr>
              <a:t>副标题</a:t>
            </a:r>
            <a:r>
              <a:rPr lang="en-US" altLang="zh-CN" sz="1100" b="0" smtClean="0">
                <a:solidFill>
                  <a:srgbClr val="FFFFFF"/>
                </a:solidFill>
                <a:ea typeface="华文细黑" pitchFamily="2" charset="-122"/>
              </a:rPr>
              <a:t>:24-28pt</a:t>
            </a:r>
            <a:endParaRPr lang="zh-CN" altLang="en-US" sz="1100" b="0" smtClean="0">
              <a:solidFill>
                <a:srgbClr val="FFFFFF"/>
              </a:solidFill>
              <a:ea typeface="华文细黑" pitchFamily="2" charset="-122"/>
            </a:endParaRPr>
          </a:p>
          <a:p>
            <a:pPr algn="r" defTabSz="801688" eaLnBrk="0" hangingPunct="0">
              <a:lnSpc>
                <a:spcPct val="125000"/>
              </a:lnSpc>
              <a:buClrTx/>
              <a:buFontTx/>
              <a:buNone/>
            </a:pPr>
            <a:r>
              <a:rPr lang="zh-CN" altLang="en-US" sz="1100" b="0" smtClean="0">
                <a:solidFill>
                  <a:srgbClr val="FFFFFF"/>
                </a:solidFill>
                <a:ea typeface="华文细黑" pitchFamily="2" charset="-122"/>
              </a:rPr>
              <a:t>字体颜色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反白</a:t>
            </a:r>
          </a:p>
          <a:p>
            <a:pPr algn="r" defTabSz="801688" eaLnBrk="0" hangingPunct="0">
              <a:lnSpc>
                <a:spcPct val="125000"/>
              </a:lnSpc>
              <a:buClrTx/>
              <a:buFontTx/>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细黑体</a:t>
            </a: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buClrTx/>
              <a:buFontTx/>
              <a:buNone/>
            </a:pPr>
            <a:endParaRPr lang="zh-CN" altLang="en-US" sz="1100" b="0" smtClean="0">
              <a:solidFill>
                <a:srgbClr val="FFFFFF"/>
              </a:solidFill>
              <a:ea typeface="华文细黑" pitchFamily="2" charset="-122"/>
            </a:endParaRPr>
          </a:p>
          <a:p>
            <a:pPr algn="r" defTabSz="801688" eaLnBrk="0" hangingPunct="0">
              <a:lnSpc>
                <a:spcPct val="125000"/>
              </a:lnSpc>
              <a:spcBef>
                <a:spcPct val="50000"/>
              </a:spcBef>
              <a:buClrTx/>
              <a:buFontTx/>
              <a:buNone/>
            </a:pPr>
            <a:endParaRPr lang="zh-CN" altLang="en-US" sz="1100" b="0" smtClean="0">
              <a:solidFill>
                <a:srgbClr val="000000"/>
              </a:solidFill>
              <a:ea typeface="华文细黑" pitchFamily="2" charset="-122"/>
            </a:endParaRPr>
          </a:p>
        </p:txBody>
      </p:sp>
      <p:pic>
        <p:nvPicPr>
          <p:cNvPr id="13" name="Picture 9" descr="030219_1855_0031_x__s"/>
          <p:cNvPicPr>
            <a:picLocks noChangeAspect="1" noChangeArrowheads="1"/>
          </p:cNvPicPr>
          <p:nvPr userDrawn="1"/>
        </p:nvPicPr>
        <p:blipFill>
          <a:blip r:embed="rId4" cstate="print"/>
          <a:srcRect/>
          <a:stretch>
            <a:fillRect/>
          </a:stretch>
        </p:blipFill>
        <p:spPr bwMode="auto">
          <a:xfrm>
            <a:off x="-2" y="818712"/>
            <a:ext cx="9427959" cy="3739303"/>
          </a:xfrm>
          <a:prstGeom prst="rect">
            <a:avLst/>
          </a:prstGeom>
          <a:noFill/>
        </p:spPr>
      </p:pic>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77009" y="1"/>
            <a:ext cx="10329905" cy="871537"/>
          </a:xfrm>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r>
              <a:rPr lang="de-DE" smtClean="0">
                <a:solidFill>
                  <a:srgbClr val="000000"/>
                </a:solidFill>
              </a:rPr>
              <a:t>Page </a:t>
            </a:r>
            <a:fld id="{BB1DF774-1180-472D-8157-495428976F1D}" type="slidenum">
              <a:rPr lang="de-DE" smtClean="0">
                <a:solidFill>
                  <a:srgbClr val="000000"/>
                </a:solidFill>
              </a:rPr>
              <a:pPr/>
              <a:t>‹#›</a:t>
            </a:fld>
            <a:endParaRPr lang="en-GB">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3" y="2130427"/>
            <a:ext cx="10366375"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2" y="3886200"/>
            <a:ext cx="8537575" cy="1752600"/>
          </a:xfrm>
        </p:spPr>
        <p:txBody>
          <a:bodyPr/>
          <a:lstStyle>
            <a:lvl1pPr marL="0" indent="0" algn="ctr">
              <a:buNone/>
              <a:defRPr/>
            </a:lvl1pPr>
            <a:lvl2pPr marL="457136" indent="0" algn="ctr">
              <a:buNone/>
              <a:defRPr/>
            </a:lvl2pPr>
            <a:lvl3pPr marL="914270" indent="0" algn="ctr">
              <a:buNone/>
              <a:defRPr/>
            </a:lvl3pPr>
            <a:lvl4pPr marL="1371406" indent="0" algn="ctr">
              <a:buNone/>
              <a:defRPr/>
            </a:lvl4pPr>
            <a:lvl5pPr marL="1828541" indent="0" algn="ctr">
              <a:buNone/>
              <a:defRPr/>
            </a:lvl5pPr>
            <a:lvl6pPr marL="2285676" indent="0" algn="ctr">
              <a:buNone/>
              <a:defRPr/>
            </a:lvl6pPr>
            <a:lvl7pPr marL="2742811" indent="0" algn="ctr">
              <a:buNone/>
              <a:defRPr/>
            </a:lvl7pPr>
            <a:lvl8pPr marL="3199947" indent="0" algn="ctr">
              <a:buNone/>
              <a:defRPr/>
            </a:lvl8pPr>
            <a:lvl9pPr marL="3657081"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77009" y="1"/>
            <a:ext cx="10329905" cy="871537"/>
          </a:xfrm>
        </p:spPr>
        <p:txBody>
          <a:bodyPr/>
          <a:lstStyle/>
          <a:p>
            <a:r>
              <a:rPr lang="zh-CN" altLang="en-US" dirty="0" smtClean="0"/>
              <a:t>单击此处编辑母版标题样式</a:t>
            </a:r>
            <a:endParaRPr lang="zh-CN" altLang="en-US" dirty="0"/>
          </a:p>
        </p:txBody>
      </p:sp>
      <p:sp>
        <p:nvSpPr>
          <p:cNvPr id="3" name="日期占位符 2"/>
          <p:cNvSpPr>
            <a:spLocks noGrp="1"/>
          </p:cNvSpPr>
          <p:nvPr>
            <p:ph type="dt" sz="half" idx="10"/>
          </p:nvPr>
        </p:nvSpPr>
        <p:spPr>
          <a:xfrm>
            <a:off x="8122814" y="6402392"/>
            <a:ext cx="2796844" cy="455613"/>
          </a:xfrm>
        </p:spPr>
        <p:txBody>
          <a:bodyPr/>
          <a:lstStyle>
            <a:lvl1pPr>
              <a:defRPr sz="1600"/>
            </a:lvl1pPr>
          </a:lstStyle>
          <a:p>
            <a:r>
              <a:rPr lang="de-DE" smtClean="0">
                <a:solidFill>
                  <a:srgbClr val="000000"/>
                </a:solidFill>
              </a:rPr>
              <a:t>Page </a:t>
            </a:r>
            <a:fld id="{A1BE307E-8061-41A4-8D91-BD75404684E6}" type="slidenum">
              <a:rPr lang="de-DE" smtClean="0">
                <a:solidFill>
                  <a:srgbClr val="000000"/>
                </a:solidFill>
              </a:rPr>
              <a:pPr/>
              <a:t>‹#›</a:t>
            </a:fld>
            <a:endParaRPr lang="en-GB">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r>
              <a:rPr lang="de-DE" smtClean="0">
                <a:solidFill>
                  <a:srgbClr val="000000"/>
                </a:solidFill>
              </a:rPr>
              <a:t>Page </a:t>
            </a:r>
            <a:fld id="{A65C049C-EFE7-4EC7-A22E-D6B719F76DC1}" type="slidenum">
              <a:rPr lang="de-DE" smtClean="0">
                <a:solidFill>
                  <a:srgbClr val="000000"/>
                </a:solidFill>
              </a:rPr>
              <a:pPr/>
              <a:t>‹#›</a:t>
            </a:fld>
            <a:endParaRPr lang="en-GB">
              <a:solidFill>
                <a:srgbClr val="000000"/>
              </a:solidFill>
            </a:endParaRPr>
          </a:p>
        </p:txBody>
      </p:sp>
      <p:sp>
        <p:nvSpPr>
          <p:cNvPr id="3" name="标题 1"/>
          <p:cNvSpPr>
            <a:spLocks noGrp="1"/>
          </p:cNvSpPr>
          <p:nvPr>
            <p:ph type="title"/>
          </p:nvPr>
        </p:nvSpPr>
        <p:spPr>
          <a:xfrm>
            <a:off x="877009" y="1"/>
            <a:ext cx="10329905" cy="871537"/>
          </a:xfrm>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31" y="4407204"/>
            <a:ext cx="10366555" cy="136222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31" y="2907393"/>
            <a:ext cx="10366555" cy="149981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r>
              <a:rPr lang="de-DE" smtClean="0">
                <a:solidFill>
                  <a:srgbClr val="000000"/>
                </a:solidFill>
              </a:rPr>
              <a:t>Page </a:t>
            </a:r>
            <a:fld id="{1ABAEC26-D344-4AA4-A426-AB337F8C9B06}" type="slidenum">
              <a:rPr lang="de-DE" smtClean="0">
                <a:solidFill>
                  <a:srgbClr val="000000"/>
                </a:solidFill>
              </a:rPr>
              <a:pPr/>
              <a:t>‹#›</a:t>
            </a:fld>
            <a:endParaRPr lang="en-GB" dirty="0">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007697" y="1"/>
            <a:ext cx="10179584" cy="871537"/>
          </a:xfrm>
          <a:prstGeom prst="rect">
            <a:avLst/>
          </a:prstGeom>
        </p:spPr>
        <p:txBody>
          <a:bodyPr/>
          <a:lstStyle/>
          <a:p>
            <a:r>
              <a:rPr lang="zh-CN" altLang="en-US" dirty="0" smtClean="0"/>
              <a:t>单击此处编辑母版标题样式</a:t>
            </a:r>
            <a:endParaRPr lang="zh-CN" altLang="en-US" dirty="0"/>
          </a:p>
        </p:txBody>
      </p:sp>
    </p:spTree>
    <p:extLst>
      <p:ext uri="{BB962C8B-B14F-4D97-AF65-F5344CB8AC3E}">
        <p14:creationId xmlns:p14="http://schemas.microsoft.com/office/powerpoint/2010/main" xmlns="" val="15520599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96987" y="414114"/>
            <a:ext cx="10801276" cy="572400"/>
          </a:xfrm>
          <a:prstGeom prst="rect">
            <a:avLst/>
          </a:prstGeom>
        </p:spPr>
        <p:txBody>
          <a:bodyPr/>
          <a:lstStyle>
            <a:lvl1pPr>
              <a:defRPr sz="2800">
                <a:latin typeface="FrutigerNext LT Regular" pitchFamily="34" charset="0"/>
              </a:defRPr>
            </a:lvl1pPr>
          </a:lstStyle>
          <a:p>
            <a:r>
              <a:rPr lang="zh-CN" altLang="en-US" dirty="0" smtClean="0"/>
              <a:t>单击此处编辑母版标题样式</a:t>
            </a:r>
            <a:endParaRPr lang="zh-CN" altLang="en-US" dirty="0"/>
          </a:p>
        </p:txBody>
      </p:sp>
    </p:spTree>
  </p:cSld>
  <p:clrMapOvr>
    <a:masterClrMapping/>
  </p:clrMapOvr>
  <p:transition advClick="0" advTm="8000"/>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96987" y="414114"/>
            <a:ext cx="10801276" cy="572400"/>
          </a:xfrm>
          <a:prstGeom prst="rect">
            <a:avLst/>
          </a:prstGeom>
        </p:spPr>
        <p:txBody>
          <a:bodyPr/>
          <a:lstStyle>
            <a:lvl1pPr>
              <a:defRPr sz="2800">
                <a:latin typeface="FrutigerNext LT Regular" pitchFamily="34" charset="0"/>
              </a:defRPr>
            </a:lvl1pPr>
          </a:lstStyle>
          <a:p>
            <a:r>
              <a:rPr lang="zh-CN" altLang="en-US" dirty="0" smtClean="0"/>
              <a:t>单击此处编辑母版标题样式</a:t>
            </a:r>
            <a:endParaRPr lang="zh-CN" altLang="en-US"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9" y="1337374"/>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4"/>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10" y="4144982"/>
            <a:ext cx="1470659" cy="276999"/>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8116634" y="5773303"/>
            <a:ext cx="2280150" cy="691383"/>
          </a:xfrm>
          <a:prstGeom prst="rect">
            <a:avLst/>
          </a:prstGeom>
        </p:spPr>
      </p:pic>
      <p:sp>
        <p:nvSpPr>
          <p:cNvPr id="113" name="Rectangle 13"/>
          <p:cNvSpPr>
            <a:spLocks noChangeArrowheads="1"/>
          </p:cNvSpPr>
          <p:nvPr userDrawn="1"/>
        </p:nvSpPr>
        <p:spPr bwMode="auto">
          <a:xfrm>
            <a:off x="10156826" y="476252"/>
            <a:ext cx="136683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7" y="1337373"/>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3"/>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08" y="4144981"/>
            <a:ext cx="1470659" cy="276999"/>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6" y="5527676"/>
            <a:ext cx="955675" cy="998539"/>
          </a:xfrm>
          <a:prstGeom prst="rect">
            <a:avLst/>
          </a:prstGeom>
          <a:solidFill>
            <a:schemeClr val="bg1"/>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6"/>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39"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4" y="5444689"/>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3"/>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6"/>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3"/>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5"/>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3"/>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1" y="479426"/>
            <a:ext cx="1625601" cy="200055"/>
          </a:xfrm>
          <a:prstGeom prst="rect">
            <a:avLst/>
          </a:prstGeom>
          <a:noFill/>
          <a:ln>
            <a:noFill/>
          </a:ln>
          <a:effectLst/>
          <a:extLst>
            <a:ext uri="{909E8E84-426E-40DD-AFC4-6F175D3DCCD1}">
              <a14:hiddenFill xmlns:a14="http://schemas.microsoft.com/office/drawing/2010/main" xmlns="">
                <a:solidFill>
                  <a:srgbClr val="FFCC99"/>
                </a:solidFill>
              </a14:hiddenFill>
            </a:ext>
            <a:ext uri="{91240B29-F687-4F45-9708-019B960494DF}">
              <a14:hiddenLine xmlns:a14="http://schemas.microsoft.com/office/drawing/2010/main" xmlns="" w="9525">
                <a:solidFill>
                  <a:srgbClr val="B2B2B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a14="http://schemas.microsoft.com/office/drawing/2010/main" xmlns="" val="0"/>
              </a:ext>
            </a:extLst>
          </a:blip>
          <a:stretch>
            <a:fillRect/>
          </a:stretch>
        </p:blipFill>
        <p:spPr>
          <a:xfrm>
            <a:off x="8116634" y="5773302"/>
            <a:ext cx="2280150" cy="691383"/>
          </a:xfrm>
          <a:prstGeom prst="rect">
            <a:avLst/>
          </a:prstGeom>
        </p:spPr>
      </p:pic>
      <p:sp>
        <p:nvSpPr>
          <p:cNvPr id="113" name="Rectangle 13"/>
          <p:cNvSpPr>
            <a:spLocks noChangeArrowheads="1"/>
          </p:cNvSpPr>
          <p:nvPr userDrawn="1"/>
        </p:nvSpPr>
        <p:spPr bwMode="auto">
          <a:xfrm>
            <a:off x="10156824" y="476251"/>
            <a:ext cx="1366839" cy="2051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1" y="6230939"/>
            <a:ext cx="2747727" cy="200055"/>
          </a:xfrm>
          <a:prstGeom prst="rect">
            <a:avLst/>
          </a:prstGeom>
          <a:noFill/>
          <a:ln>
            <a:noFill/>
          </a:ln>
          <a:extLst>
            <a:ext uri="{909E8E84-426E-40DD-AFC4-6F175D3DCCD1}">
              <a14:hiddenFill xmlns:a14="http://schemas.microsoft.com/office/drawing/2010/main" xmlns="">
                <a:solidFill>
                  <a:srgbClr val="4F81BD"/>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0" y="5696823"/>
            <a:ext cx="706439" cy="704851"/>
          </a:xfrm>
          <a:prstGeom prst="rect">
            <a:avLst/>
          </a:prstGeom>
          <a:noFill/>
        </p:spPr>
      </p:pic>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4"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4" y="2906713"/>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1"/>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1"/>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1" y="1535113"/>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1" y="2174875"/>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3"/>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5"/>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2"/>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8"/>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39"/>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96939" y="1724026"/>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461125" y="1724026"/>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01141" y="488950"/>
            <a:ext cx="2771775" cy="576103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1" y="488950"/>
            <a:ext cx="8167688" cy="576103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3" y="2130427"/>
            <a:ext cx="10366375" cy="1470025"/>
          </a:xfrm>
          <a:prstGeom prst="rect">
            <a:avLst/>
          </a:prstGeom>
        </p:spPr>
        <p:txBody>
          <a:bodyPr lIns="91427" tIns="45714" rIns="91427" bIns="45714"/>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2" y="3886200"/>
            <a:ext cx="8537575" cy="1752600"/>
          </a:xfrm>
          <a:prstGeom prst="rect">
            <a:avLst/>
          </a:prstGeom>
        </p:spPr>
        <p:txBody>
          <a:bodyPr lIns="91427" tIns="45714" rIns="91427" bIns="45714"/>
          <a:lstStyle>
            <a:lvl1pPr marL="0" indent="0" algn="ctr">
              <a:buNone/>
              <a:defRPr/>
            </a:lvl1pPr>
            <a:lvl2pPr marL="457136" indent="0" algn="ctr">
              <a:buNone/>
              <a:defRPr/>
            </a:lvl2pPr>
            <a:lvl3pPr marL="914270" indent="0" algn="ctr">
              <a:buNone/>
              <a:defRPr/>
            </a:lvl3pPr>
            <a:lvl4pPr marL="1371406" indent="0" algn="ctr">
              <a:buNone/>
              <a:defRPr/>
            </a:lvl4pPr>
            <a:lvl5pPr marL="1828541" indent="0" algn="ctr">
              <a:buNone/>
              <a:defRPr/>
            </a:lvl5pPr>
            <a:lvl6pPr marL="2285676" indent="0" algn="ctr">
              <a:buNone/>
              <a:defRPr/>
            </a:lvl6pPr>
            <a:lvl7pPr marL="2742811" indent="0" algn="ctr">
              <a:buNone/>
              <a:defRPr/>
            </a:lvl7pPr>
            <a:lvl8pPr marL="3199947" indent="0" algn="ctr">
              <a:buNone/>
              <a:defRPr/>
            </a:lvl8pPr>
            <a:lvl9pPr marL="3657081"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a:prstGeom prst="rect">
            <a:avLst/>
          </a:prstGeom>
        </p:spPr>
        <p:txBody>
          <a:bodyPr lIns="91427" tIns="45714" rIns="91427" bIns="45714"/>
          <a:lstStyle/>
          <a:p>
            <a:r>
              <a:rPr lang="zh-CN" altLang="en-US" smtClean="0"/>
              <a:t>单击此处编辑母版标题样式</a:t>
            </a:r>
            <a:endParaRPr lang="zh-CN" altLang="en-US"/>
          </a:p>
        </p:txBody>
      </p:sp>
      <p:sp>
        <p:nvSpPr>
          <p:cNvPr id="3" name="内容占位符 2"/>
          <p:cNvSpPr>
            <a:spLocks noGrp="1"/>
          </p:cNvSpPr>
          <p:nvPr>
            <p:ph idx="1"/>
          </p:nvPr>
        </p:nvSpPr>
        <p:spPr>
          <a:xfrm>
            <a:off x="609602" y="1600202"/>
            <a:ext cx="10975975" cy="4525963"/>
          </a:xfrm>
          <a:prstGeom prst="rect">
            <a:avLst/>
          </a:prstGeom>
        </p:spPr>
        <p:txBody>
          <a:bodyPr lIns="91427" tIns="45714" rIns="91427" bIns="4571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a:prstGeom prst="rect">
            <a:avLst/>
          </a:prstGeom>
        </p:spPr>
        <p:txBody>
          <a:bodyPr lIns="91427" tIns="45714" rIns="91427" bIns="45714"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a:prstGeom prst="rect">
            <a:avLst/>
          </a:prstGeom>
        </p:spPr>
        <p:txBody>
          <a:bodyPr lIns="91427" tIns="45714" rIns="91427" bIns="45714"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a:prstGeom prst="rect">
            <a:avLst/>
          </a:prstGeom>
        </p:spPr>
        <p:txBody>
          <a:bodyPr lIns="91427" tIns="45714" rIns="91427" bIns="45714"/>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2"/>
            <a:ext cx="5411788" cy="4525963"/>
          </a:xfrm>
          <a:prstGeom prst="rect">
            <a:avLst/>
          </a:prstGeom>
        </p:spPr>
        <p:txBody>
          <a:bodyPr lIns="91427" tIns="45714" rIns="91427" bIns="45714"/>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3788" y="1600202"/>
            <a:ext cx="5411788" cy="4525963"/>
          </a:xfrm>
          <a:prstGeom prst="rect">
            <a:avLst/>
          </a:prstGeom>
        </p:spPr>
        <p:txBody>
          <a:bodyPr lIns="91427" tIns="45714" rIns="91427" bIns="45714"/>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a:prstGeom prst="rect">
            <a:avLst/>
          </a:prstGeom>
        </p:spPr>
        <p:txBody>
          <a:bodyPr lIns="91427" tIns="45714" rIns="91427" bIns="45714"/>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a:prstGeom prst="rect">
            <a:avLst/>
          </a:prstGeom>
        </p:spPr>
        <p:txBody>
          <a:bodyPr lIns="91427" tIns="45714" rIns="91427" bIns="45714"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a:prstGeom prst="rect">
            <a:avLst/>
          </a:prstGeom>
        </p:spPr>
        <p:txBody>
          <a:bodyPr lIns="91427" tIns="45714" rIns="91427" bIns="45714"/>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a:prstGeom prst="rect">
            <a:avLst/>
          </a:prstGeom>
        </p:spPr>
        <p:txBody>
          <a:bodyPr lIns="91427" tIns="45714" rIns="91427" bIns="45714"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a:prstGeom prst="rect">
            <a:avLst/>
          </a:prstGeom>
        </p:spPr>
        <p:txBody>
          <a:bodyPr lIns="91427" tIns="45714" rIns="91427" bIns="45714"/>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a:prstGeom prst="rect">
            <a:avLst/>
          </a:prstGeom>
        </p:spPr>
        <p:txBody>
          <a:bodyPr lIns="91427" tIns="45714" rIns="91427" bIns="45714"/>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a:prstGeom prst="rect">
            <a:avLst/>
          </a:prstGeom>
        </p:spPr>
        <p:txBody>
          <a:bodyPr lIns="91427" tIns="45714" rIns="91427" bIns="45714"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a:prstGeom prst="rect">
            <a:avLst/>
          </a:prstGeom>
        </p:spPr>
        <p:txBody>
          <a:bodyPr lIns="91427" tIns="45714" rIns="91427" bIns="45714"/>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a:prstGeom prst="rect">
            <a:avLst/>
          </a:prstGeom>
        </p:spPr>
        <p:txBody>
          <a:bodyPr lIns="91427" tIns="45714" rIns="91427" bIns="45714"/>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a:prstGeom prst="rect">
            <a:avLst/>
          </a:prstGeom>
        </p:spPr>
        <p:txBody>
          <a:bodyPr lIns="91427" tIns="45714" rIns="91427" bIns="45714"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a:prstGeom prst="rect">
            <a:avLst/>
          </a:prstGeom>
        </p:spPr>
        <p:txBody>
          <a:bodyPr lIns="91427" tIns="45714" rIns="91427" bIns="45714"/>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a:prstGeom prst="rect">
            <a:avLst/>
          </a:prstGeom>
        </p:spPr>
        <p:txBody>
          <a:bodyPr lIns="91427" tIns="45714" rIns="91427" bIns="45714"/>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a:prstGeom prst="rect">
            <a:avLst/>
          </a:prstGeom>
        </p:spPr>
        <p:txBody>
          <a:bodyPr lIns="91427" tIns="45714" rIns="91427" bIns="4571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2" y="1600202"/>
            <a:ext cx="10975975" cy="4525963"/>
          </a:xfrm>
          <a:prstGeom prst="rect">
            <a:avLst/>
          </a:prstGeom>
        </p:spPr>
        <p:txBody>
          <a:bodyPr vert="eaVert" lIns="91427" tIns="45714" rIns="91427" bIns="4571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42375" y="274640"/>
            <a:ext cx="2743200" cy="5851525"/>
          </a:xfrm>
          <a:prstGeom prst="rect">
            <a:avLst/>
          </a:prstGeom>
        </p:spPr>
        <p:txBody>
          <a:bodyPr vert="eaVert" lIns="91427" tIns="45714" rIns="91427" bIns="45714"/>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2" y="274640"/>
            <a:ext cx="8080374" cy="5851525"/>
          </a:xfrm>
          <a:prstGeom prst="rect">
            <a:avLst/>
          </a:prstGeom>
        </p:spPr>
        <p:txBody>
          <a:bodyPr vert="eaVert" lIns="91427" tIns="45714" rIns="91427" bIns="45714"/>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9" y="1337374"/>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4"/>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10" y="4144982"/>
            <a:ext cx="1470659" cy="276999"/>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8116634" y="5773303"/>
            <a:ext cx="2280150" cy="691383"/>
          </a:xfrm>
          <a:prstGeom prst="rect">
            <a:avLst/>
          </a:prstGeom>
        </p:spPr>
      </p:pic>
      <p:sp>
        <p:nvSpPr>
          <p:cNvPr id="113" name="Rectangle 13"/>
          <p:cNvSpPr>
            <a:spLocks noChangeArrowheads="1"/>
          </p:cNvSpPr>
          <p:nvPr userDrawn="1"/>
        </p:nvSpPr>
        <p:spPr bwMode="auto">
          <a:xfrm>
            <a:off x="10156826" y="476252"/>
            <a:ext cx="136683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9" y="1337374"/>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4"/>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10" y="4144982"/>
            <a:ext cx="1470659" cy="276999"/>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8116634" y="5773303"/>
            <a:ext cx="2280150" cy="691383"/>
          </a:xfrm>
          <a:prstGeom prst="rect">
            <a:avLst/>
          </a:prstGeom>
        </p:spPr>
      </p:pic>
      <p:sp>
        <p:nvSpPr>
          <p:cNvPr id="113" name="Rectangle 13"/>
          <p:cNvSpPr>
            <a:spLocks noChangeArrowheads="1"/>
          </p:cNvSpPr>
          <p:nvPr userDrawn="1"/>
        </p:nvSpPr>
        <p:spPr bwMode="auto">
          <a:xfrm>
            <a:off x="10156826" y="476252"/>
            <a:ext cx="136683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9" y="1337374"/>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4"/>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10" y="4144982"/>
            <a:ext cx="1470659" cy="276999"/>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8116634" y="5773303"/>
            <a:ext cx="2280150" cy="691383"/>
          </a:xfrm>
          <a:prstGeom prst="rect">
            <a:avLst/>
          </a:prstGeom>
        </p:spPr>
      </p:pic>
      <p:sp>
        <p:nvSpPr>
          <p:cNvPr id="113" name="Rectangle 13"/>
          <p:cNvSpPr>
            <a:spLocks noChangeArrowheads="1"/>
          </p:cNvSpPr>
          <p:nvPr userDrawn="1"/>
        </p:nvSpPr>
        <p:spPr bwMode="auto">
          <a:xfrm>
            <a:off x="10156826" y="476252"/>
            <a:ext cx="136683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9" y="1337374"/>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4"/>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10" y="4144982"/>
            <a:ext cx="1470659" cy="276999"/>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8116634" y="5773303"/>
            <a:ext cx="2280150" cy="691383"/>
          </a:xfrm>
          <a:prstGeom prst="rect">
            <a:avLst/>
          </a:prstGeom>
        </p:spPr>
      </p:pic>
      <p:sp>
        <p:nvSpPr>
          <p:cNvPr id="113" name="Rectangle 13"/>
          <p:cNvSpPr>
            <a:spLocks noChangeArrowheads="1"/>
          </p:cNvSpPr>
          <p:nvPr userDrawn="1"/>
        </p:nvSpPr>
        <p:spPr bwMode="auto">
          <a:xfrm>
            <a:off x="10156826" y="476252"/>
            <a:ext cx="136683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109" name="Freeform 6"/>
          <p:cNvSpPr>
            <a:spLocks/>
          </p:cNvSpPr>
          <p:nvPr userDrawn="1"/>
        </p:nvSpPr>
        <p:spPr bwMode="auto">
          <a:xfrm>
            <a:off x="8345489" y="1337374"/>
            <a:ext cx="3848101" cy="3436939"/>
          </a:xfrm>
          <a:custGeom>
            <a:avLst/>
            <a:gdLst>
              <a:gd name="T0" fmla="*/ 0 w 1208"/>
              <a:gd name="T1" fmla="*/ 1077 h 1077"/>
              <a:gd name="T2" fmla="*/ 375 w 1208"/>
              <a:gd name="T3" fmla="*/ 0 h 1077"/>
              <a:gd name="T4" fmla="*/ 1208 w 1208"/>
              <a:gd name="T5" fmla="*/ 0 h 1077"/>
              <a:gd name="T6" fmla="*/ 1208 w 1208"/>
              <a:gd name="T7" fmla="*/ 1077 h 1077"/>
              <a:gd name="T8" fmla="*/ 0 w 1208"/>
              <a:gd name="T9" fmla="*/ 1077 h 1077"/>
            </a:gdLst>
            <a:ahLst/>
            <a:cxnLst>
              <a:cxn ang="0">
                <a:pos x="T0" y="T1"/>
              </a:cxn>
              <a:cxn ang="0">
                <a:pos x="T2" y="T3"/>
              </a:cxn>
              <a:cxn ang="0">
                <a:pos x="T4" y="T5"/>
              </a:cxn>
              <a:cxn ang="0">
                <a:pos x="T6" y="T7"/>
              </a:cxn>
              <a:cxn ang="0">
                <a:pos x="T8" y="T9"/>
              </a:cxn>
            </a:cxnLst>
            <a:rect l="0" t="0" r="r" b="b"/>
            <a:pathLst>
              <a:path w="1208" h="1077">
                <a:moveTo>
                  <a:pt x="0" y="1077"/>
                </a:moveTo>
                <a:cubicBezTo>
                  <a:pt x="120" y="501"/>
                  <a:pt x="267" y="176"/>
                  <a:pt x="375" y="0"/>
                </a:cubicBezTo>
                <a:cubicBezTo>
                  <a:pt x="375" y="0"/>
                  <a:pt x="1208" y="0"/>
                  <a:pt x="1208" y="0"/>
                </a:cubicBezTo>
                <a:cubicBezTo>
                  <a:pt x="1208" y="1077"/>
                  <a:pt x="1208" y="1077"/>
                  <a:pt x="1208" y="1077"/>
                </a:cubicBezTo>
                <a:lnTo>
                  <a:pt x="0" y="1077"/>
                </a:lnTo>
                <a:close/>
              </a:path>
            </a:pathLst>
          </a:custGeom>
          <a:gradFill>
            <a:gsLst>
              <a:gs pos="15000">
                <a:schemeClr val="bg1">
                  <a:lumMod val="85000"/>
                </a:schemeClr>
              </a:gs>
              <a:gs pos="80000">
                <a:schemeClr val="bg1">
                  <a:lumMod val="65000"/>
                </a:schemeClr>
              </a:gs>
            </a:gsLst>
            <a:lin ang="5400000" scaled="0"/>
          </a:grad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0" name="Freeform 5"/>
          <p:cNvSpPr>
            <a:spLocks/>
          </p:cNvSpPr>
          <p:nvPr userDrawn="1"/>
        </p:nvSpPr>
        <p:spPr bwMode="auto">
          <a:xfrm>
            <a:off x="3176" y="1337374"/>
            <a:ext cx="8864600" cy="3436939"/>
          </a:xfrm>
          <a:custGeom>
            <a:avLst/>
            <a:gdLst>
              <a:gd name="T0" fmla="*/ 2484 w 2783"/>
              <a:gd name="T1" fmla="*/ 1077 h 1077"/>
              <a:gd name="T2" fmla="*/ 2783 w 2783"/>
              <a:gd name="T3" fmla="*/ 0 h 1077"/>
              <a:gd name="T4" fmla="*/ 0 w 2783"/>
              <a:gd name="T5" fmla="*/ 0 h 1077"/>
              <a:gd name="T6" fmla="*/ 0 w 2783"/>
              <a:gd name="T7" fmla="*/ 1077 h 1077"/>
              <a:gd name="T8" fmla="*/ 2484 w 2783"/>
              <a:gd name="T9" fmla="*/ 1077 h 1077"/>
            </a:gdLst>
            <a:ahLst/>
            <a:cxnLst>
              <a:cxn ang="0">
                <a:pos x="T0" y="T1"/>
              </a:cxn>
              <a:cxn ang="0">
                <a:pos x="T2" y="T3"/>
              </a:cxn>
              <a:cxn ang="0">
                <a:pos x="T4" y="T5"/>
              </a:cxn>
              <a:cxn ang="0">
                <a:pos x="T6" y="T7"/>
              </a:cxn>
              <a:cxn ang="0">
                <a:pos x="T8" y="T9"/>
              </a:cxn>
            </a:cxnLst>
            <a:rect l="0" t="0" r="r" b="b"/>
            <a:pathLst>
              <a:path w="2783" h="1077">
                <a:moveTo>
                  <a:pt x="2484" y="1077"/>
                </a:moveTo>
                <a:cubicBezTo>
                  <a:pt x="2695" y="564"/>
                  <a:pt x="2765" y="218"/>
                  <a:pt x="2783" y="0"/>
                </a:cubicBezTo>
                <a:cubicBezTo>
                  <a:pt x="2783" y="0"/>
                  <a:pt x="0" y="0"/>
                  <a:pt x="0" y="0"/>
                </a:cubicBezTo>
                <a:cubicBezTo>
                  <a:pt x="0" y="1077"/>
                  <a:pt x="0" y="1077"/>
                  <a:pt x="0" y="1077"/>
                </a:cubicBezTo>
                <a:cubicBezTo>
                  <a:pt x="0" y="1077"/>
                  <a:pt x="2484" y="1077"/>
                  <a:pt x="2484" y="1077"/>
                </a:cubicBezTo>
                <a:close/>
              </a:path>
            </a:pathLst>
          </a:custGeom>
          <a:blipFill dpi="0" rotWithShape="1">
            <a:blip r:embed="rId2" cstate="email"/>
            <a:srcRect/>
            <a:stretch>
              <a:fillRect/>
            </a:stretch>
          </a:blipFill>
          <a:ln>
            <a:noFill/>
          </a:ln>
        </p:spPr>
        <p:txBody>
          <a:bodyPr vert="horz" wrap="square" lIns="91427" tIns="45714" rIns="91427" bIns="45714" numCol="1" anchor="t" anchorCtr="0" compatLnSpc="1">
            <a:prstTxWarp prst="textNoShape">
              <a:avLst/>
            </a:prstTxWarp>
          </a:bodyPr>
          <a:lstStyle/>
          <a:p>
            <a:endParaRPr lang="zh-CN" altLang="en-US">
              <a:solidFill>
                <a:srgbClr val="000000"/>
              </a:solidFill>
            </a:endParaRPr>
          </a:p>
        </p:txBody>
      </p:sp>
      <p:sp>
        <p:nvSpPr>
          <p:cNvPr id="111" name="Text Box 7"/>
          <p:cNvSpPr txBox="1">
            <a:spLocks noChangeArrowheads="1"/>
          </p:cNvSpPr>
          <p:nvPr userDrawn="1"/>
        </p:nvSpPr>
        <p:spPr bwMode="auto">
          <a:xfrm>
            <a:off x="9855210" y="4144982"/>
            <a:ext cx="1470659" cy="276999"/>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27" tIns="45714" rIns="91427" bIns="45714">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200" dirty="0" smtClean="0">
                <a:solidFill>
                  <a:srgbClr val="FFFFFF"/>
                </a:solidFill>
                <a:latin typeface="FrutigerNext LT Bold" pitchFamily="34" charset="0"/>
                <a:ea typeface="MS PGothic" pitchFamily="34" charset="-128"/>
              </a:rPr>
              <a:t>www.huawei.com</a:t>
            </a:r>
          </a:p>
        </p:txBody>
      </p:sp>
      <p:sp>
        <p:nvSpPr>
          <p:cNvPr id="68" name="Rectangle 86"/>
          <p:cNvSpPr>
            <a:spLocks noChangeArrowheads="1"/>
          </p:cNvSpPr>
          <p:nvPr userDrawn="1"/>
        </p:nvSpPr>
        <p:spPr bwMode="auto">
          <a:xfrm>
            <a:off x="10404478" y="5527677"/>
            <a:ext cx="955675" cy="998539"/>
          </a:xfrm>
          <a:prstGeom prst="rect">
            <a:avLst/>
          </a:prstGeom>
          <a:solidFill>
            <a:schemeClr val="bg1"/>
          </a:solidFill>
          <a:ln>
            <a:noFill/>
          </a:ln>
          <a:effectLst/>
          <a:extLs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1427" tIns="45714" rIns="91427" bIns="45714" anchor="ctr"/>
          <a:lstStyle/>
          <a:p>
            <a:endParaRPr lang="zh-CN" altLang="en-US">
              <a:solidFill>
                <a:srgbClr val="000000"/>
              </a:solidFill>
            </a:endParaRPr>
          </a:p>
        </p:txBody>
      </p:sp>
      <p:sp>
        <p:nvSpPr>
          <p:cNvPr id="1508364" name="Rectangle 12"/>
          <p:cNvSpPr>
            <a:spLocks noGrp="1" noChangeArrowheads="1"/>
          </p:cNvSpPr>
          <p:nvPr>
            <p:ph type="ctrTitle"/>
          </p:nvPr>
        </p:nvSpPr>
        <p:spPr>
          <a:xfrm>
            <a:off x="896939" y="2130427"/>
            <a:ext cx="7350126" cy="1470025"/>
          </a:xfrm>
        </p:spPr>
        <p:txBody>
          <a:bodyPr/>
          <a:lstStyle>
            <a:lvl1pPr>
              <a:defRPr sz="4000">
                <a:solidFill>
                  <a:schemeClr val="bg1"/>
                </a:solidFill>
                <a:effectLst>
                  <a:outerShdw blurRad="50800" dist="38100" dir="2700000" algn="tl" rotWithShape="0">
                    <a:prstClr val="black">
                      <a:alpha val="40000"/>
                    </a:prstClr>
                  </a:outerShdw>
                </a:effectLst>
              </a:defRPr>
            </a:lvl1pPr>
          </a:lstStyle>
          <a:p>
            <a:r>
              <a:rPr lang="zh-CN" altLang="en-US" dirty="0" smtClean="0"/>
              <a:t>单击此处编辑母版标题样式</a:t>
            </a:r>
            <a:endParaRPr lang="zh-CN" altLang="en-US" dirty="0"/>
          </a:p>
        </p:txBody>
      </p:sp>
      <p:sp>
        <p:nvSpPr>
          <p:cNvPr id="1508365" name="Rectangle 13"/>
          <p:cNvSpPr>
            <a:spLocks noGrp="1" noChangeArrowheads="1"/>
          </p:cNvSpPr>
          <p:nvPr>
            <p:ph type="subTitle" idx="1"/>
          </p:nvPr>
        </p:nvSpPr>
        <p:spPr>
          <a:xfrm>
            <a:off x="896941" y="4108451"/>
            <a:ext cx="7348537" cy="533400"/>
          </a:xfrm>
        </p:spPr>
        <p:txBody>
          <a:bodyPr anchor="ctr"/>
          <a:lstStyle>
            <a:lvl1pPr marL="0" indent="0">
              <a:buFontTx/>
              <a:buNone/>
              <a:defRPr>
                <a:solidFill>
                  <a:schemeClr val="bg1"/>
                </a:solidFill>
                <a:effectLst>
                  <a:outerShdw blurRad="50800" dist="38100" dir="2700000" algn="tl" rotWithShape="0">
                    <a:prstClr val="black">
                      <a:alpha val="40000"/>
                    </a:prstClr>
                  </a:outerShdw>
                </a:effectLst>
              </a:defRPr>
            </a:lvl1pPr>
          </a:lstStyle>
          <a:p>
            <a:r>
              <a:rPr lang="zh-CN" altLang="en-US" smtClean="0"/>
              <a:t>单击此处编辑母版副标题样式</a:t>
            </a:r>
            <a:endParaRPr lang="zh-CN" altLang="en-US"/>
          </a:p>
        </p:txBody>
      </p:sp>
      <p:sp>
        <p:nvSpPr>
          <p:cNvPr id="1508366" name="Rectangle 14"/>
          <p:cNvSpPr>
            <a:spLocks noChangeArrowheads="1"/>
          </p:cNvSpPr>
          <p:nvPr userDrawn="1"/>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508367" name="Rectangle 15"/>
          <p:cNvSpPr>
            <a:spLocks noChangeArrowheads="1"/>
          </p:cNvSpPr>
          <p:nvPr userDrawn="1"/>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2" name="Group 16"/>
          <p:cNvGrpSpPr>
            <a:grpSpLocks/>
          </p:cNvGrpSpPr>
          <p:nvPr userDrawn="1"/>
        </p:nvGrpSpPr>
        <p:grpSpPr bwMode="auto">
          <a:xfrm>
            <a:off x="12472987" y="5278438"/>
            <a:ext cx="989012" cy="184151"/>
            <a:chOff x="6657" y="3492"/>
            <a:chExt cx="527" cy="121"/>
          </a:xfrm>
        </p:grpSpPr>
        <p:sp>
          <p:nvSpPr>
            <p:cNvPr id="1508369" name="Rectangle 17"/>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508370" name="Rectangle 18"/>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71" name="Rectangle 19"/>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372" name="Rectangle 20"/>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3" name="Group 21"/>
          <p:cNvGrpSpPr>
            <a:grpSpLocks/>
          </p:cNvGrpSpPr>
          <p:nvPr userDrawn="1"/>
        </p:nvGrpSpPr>
        <p:grpSpPr bwMode="auto">
          <a:xfrm>
            <a:off x="12472987" y="6203951"/>
            <a:ext cx="989012" cy="182563"/>
            <a:chOff x="6657" y="4103"/>
            <a:chExt cx="527" cy="121"/>
          </a:xfrm>
        </p:grpSpPr>
        <p:sp>
          <p:nvSpPr>
            <p:cNvPr id="1508374" name="Rectangle 22"/>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375" name="Rectangle 23"/>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76" name="Rectangle 24"/>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508377" name="Rectangle 25"/>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26"/>
          <p:cNvGrpSpPr>
            <a:grpSpLocks/>
          </p:cNvGrpSpPr>
          <p:nvPr userDrawn="1"/>
        </p:nvGrpSpPr>
        <p:grpSpPr bwMode="auto">
          <a:xfrm>
            <a:off x="12472987" y="6450014"/>
            <a:ext cx="989012" cy="182563"/>
            <a:chOff x="6657" y="4266"/>
            <a:chExt cx="527" cy="121"/>
          </a:xfrm>
        </p:grpSpPr>
        <p:sp>
          <p:nvSpPr>
            <p:cNvPr id="1508379" name="Rectangle 27"/>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508380" name="Rectangle 28"/>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508381" name="Rectangle 29"/>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82" name="Rectangle 30"/>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31"/>
          <p:cNvGrpSpPr>
            <a:grpSpLocks/>
          </p:cNvGrpSpPr>
          <p:nvPr userDrawn="1"/>
        </p:nvGrpSpPr>
        <p:grpSpPr bwMode="auto">
          <a:xfrm>
            <a:off x="12472987" y="5527677"/>
            <a:ext cx="989012" cy="182563"/>
            <a:chOff x="6657" y="3656"/>
            <a:chExt cx="527" cy="121"/>
          </a:xfrm>
        </p:grpSpPr>
        <p:sp>
          <p:nvSpPr>
            <p:cNvPr id="1508384" name="Rectangle 32"/>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385" name="Rectangle 33"/>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86" name="Rectangle 34"/>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387" name="Rectangle 35"/>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36"/>
          <p:cNvGrpSpPr>
            <a:grpSpLocks/>
          </p:cNvGrpSpPr>
          <p:nvPr userDrawn="1"/>
        </p:nvGrpSpPr>
        <p:grpSpPr bwMode="auto">
          <a:xfrm>
            <a:off x="12472987" y="5957888"/>
            <a:ext cx="989012" cy="182563"/>
            <a:chOff x="6657" y="3941"/>
            <a:chExt cx="527" cy="121"/>
          </a:xfrm>
        </p:grpSpPr>
        <p:sp>
          <p:nvSpPr>
            <p:cNvPr id="1508389" name="Rectangle 37"/>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508390" name="Rectangle 38"/>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508391" name="Rectangle 39"/>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2" name="Rectangle 40"/>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41"/>
          <p:cNvGrpSpPr>
            <a:grpSpLocks/>
          </p:cNvGrpSpPr>
          <p:nvPr userDrawn="1"/>
        </p:nvGrpSpPr>
        <p:grpSpPr bwMode="auto">
          <a:xfrm>
            <a:off x="12472987" y="6697664"/>
            <a:ext cx="989012" cy="182563"/>
            <a:chOff x="6657" y="4430"/>
            <a:chExt cx="527" cy="121"/>
          </a:xfrm>
        </p:grpSpPr>
        <p:sp>
          <p:nvSpPr>
            <p:cNvPr id="1508394" name="Rectangle 42"/>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395" name="Rectangle 43"/>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508396" name="Rectangle 44"/>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508397" name="Rectangle 45"/>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46"/>
          <p:cNvGrpSpPr>
            <a:grpSpLocks/>
          </p:cNvGrpSpPr>
          <p:nvPr userDrawn="1"/>
        </p:nvGrpSpPr>
        <p:grpSpPr bwMode="auto">
          <a:xfrm>
            <a:off x="12472987" y="5032376"/>
            <a:ext cx="989012" cy="184151"/>
            <a:chOff x="6657" y="3329"/>
            <a:chExt cx="527" cy="122"/>
          </a:xfrm>
        </p:grpSpPr>
        <p:sp>
          <p:nvSpPr>
            <p:cNvPr id="1508399" name="Rectangle 47"/>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0" name="Rectangle 48"/>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508401" name="Rectangle 49"/>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02" name="Rectangle 50"/>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51"/>
          <p:cNvGrpSpPr>
            <a:grpSpLocks/>
          </p:cNvGrpSpPr>
          <p:nvPr userDrawn="1"/>
        </p:nvGrpSpPr>
        <p:grpSpPr bwMode="auto">
          <a:xfrm>
            <a:off x="12472987" y="4600576"/>
            <a:ext cx="989012" cy="182563"/>
            <a:chOff x="6657" y="3043"/>
            <a:chExt cx="527" cy="121"/>
          </a:xfrm>
        </p:grpSpPr>
        <p:sp>
          <p:nvSpPr>
            <p:cNvPr id="1508404" name="Rectangle 52"/>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508405" name="Rectangle 53"/>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508406" name="Rectangle 54"/>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508407" name="Rectangle 55"/>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56"/>
          <p:cNvGrpSpPr>
            <a:grpSpLocks/>
          </p:cNvGrpSpPr>
          <p:nvPr userDrawn="1"/>
        </p:nvGrpSpPr>
        <p:grpSpPr bwMode="auto">
          <a:xfrm>
            <a:off x="12472987" y="4354514"/>
            <a:ext cx="989012" cy="184151"/>
            <a:chOff x="6657" y="2881"/>
            <a:chExt cx="527" cy="121"/>
          </a:xfrm>
        </p:grpSpPr>
        <p:sp>
          <p:nvSpPr>
            <p:cNvPr id="1508409" name="Rectangle 57"/>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508410" name="Rectangle 58"/>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508411" name="Rectangle 59"/>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508412" name="Rectangle 60"/>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508413" name="Rectangle 61"/>
          <p:cNvSpPr>
            <a:spLocks noChangeArrowheads="1"/>
          </p:cNvSpPr>
          <p:nvPr userDrawn="1"/>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508414" name="Rectangle 62"/>
          <p:cNvSpPr>
            <a:spLocks noChangeArrowheads="1"/>
          </p:cNvSpPr>
          <p:nvPr userDrawn="1"/>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
        <p:nvSpPr>
          <p:cNvPr id="64" name="Rectangle 19"/>
          <p:cNvSpPr>
            <a:spLocks noGrp="1" noChangeArrowheads="1"/>
          </p:cNvSpPr>
          <p:nvPr>
            <p:ph type="dt" sz="quarter" idx="2"/>
          </p:nvPr>
        </p:nvSpPr>
        <p:spPr bwMode="auto">
          <a:xfrm>
            <a:off x="876303" y="479427"/>
            <a:ext cx="1625601" cy="200055"/>
          </a:xfrm>
          <a:prstGeom prst="rect">
            <a:avLst/>
          </a:prstGeom>
          <a:noFill/>
          <a:ln>
            <a:noFill/>
          </a:ln>
          <a:effectLst/>
          <a:extLst>
            <a:ext uri="{909E8E84-426E-40DD-AFC4-6F175D3DCCD1}">
              <a14:hiddenFill xmlns="" xmlns:a14="http://schemas.microsoft.com/office/drawing/2010/main">
                <a:solidFill>
                  <a:srgbClr val="FFCC99"/>
                </a:solidFill>
              </a14:hiddenFill>
            </a:ext>
            <a:ext uri="{91240B29-F687-4F45-9708-019B960494DF}">
              <a14:hiddenLine xmlns="" xmlns:a14="http://schemas.microsoft.com/office/drawing/2010/main" w="9525">
                <a:solidFill>
                  <a:srgbClr val="B2B2B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fontAlgn="auto">
              <a:spcBef>
                <a:spcPts val="0"/>
              </a:spcBef>
              <a:spcAft>
                <a:spcPts val="0"/>
              </a:spcAft>
              <a:buClrTx/>
              <a:buFontTx/>
              <a:buNone/>
              <a:defRPr sz="1300">
                <a:latin typeface="+mn-lt"/>
                <a:ea typeface="+mn-ea"/>
              </a:defRPr>
            </a:lvl1pPr>
          </a:lstStyle>
          <a:p>
            <a:pPr>
              <a:defRPr/>
            </a:pPr>
            <a:endParaRPr lang="en-US" altLang="zh-CN" b="0" kern="0" dirty="0">
              <a:solidFill>
                <a:sysClr val="windowText" lastClr="000000"/>
              </a:solidFill>
              <a:latin typeface="FrutigerNext LT Medium"/>
            </a:endParaRPr>
          </a:p>
        </p:txBody>
      </p:sp>
      <p:pic>
        <p:nvPicPr>
          <p:cNvPr id="112" name="图片 111"/>
          <p:cNvPicPr>
            <a:picLocks noChangeAspect="1"/>
          </p:cNvPicPr>
          <p:nvPr userDrawn="1"/>
        </p:nvPicPr>
        <p:blipFill>
          <a:blip r:embed="rId3" cstate="email">
            <a:extLst>
              <a:ext uri="{28A0092B-C50C-407E-A947-70E740481C1C}">
                <a14:useLocalDpi xmlns="" xmlns:a14="http://schemas.microsoft.com/office/drawing/2010/main" val="0"/>
              </a:ext>
            </a:extLst>
          </a:blip>
          <a:stretch>
            <a:fillRect/>
          </a:stretch>
        </p:blipFill>
        <p:spPr>
          <a:xfrm>
            <a:off x="8116634" y="5773303"/>
            <a:ext cx="2280150" cy="691383"/>
          </a:xfrm>
          <a:prstGeom prst="rect">
            <a:avLst/>
          </a:prstGeom>
        </p:spPr>
      </p:pic>
      <p:sp>
        <p:nvSpPr>
          <p:cNvPr id="113" name="Rectangle 13"/>
          <p:cNvSpPr>
            <a:spLocks noChangeArrowheads="1"/>
          </p:cNvSpPr>
          <p:nvPr userDrawn="1"/>
        </p:nvSpPr>
        <p:spPr bwMode="auto">
          <a:xfrm>
            <a:off x="10156826" y="476252"/>
            <a:ext cx="1366839"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spAutoFit/>
          </a:bodyPr>
          <a:lstStyle/>
          <a:p>
            <a:pPr defTabSz="784114" eaLnBrk="0" hangingPunct="0">
              <a:buFont typeface="Wingdings" pitchFamily="2" charset="2"/>
              <a:buNone/>
            </a:pPr>
            <a:r>
              <a:rPr lang="en-US" altLang="zh-CN" sz="1300" dirty="0">
                <a:solidFill>
                  <a:srgbClr val="666666"/>
                </a:solidFill>
                <a:latin typeface="FrutigerNext LT Bold" pitchFamily="34" charset="0"/>
                <a:ea typeface="ＭＳ Ｐゴシック" pitchFamily="34" charset="-128"/>
              </a:rPr>
              <a:t>Security Level: </a:t>
            </a:r>
          </a:p>
        </p:txBody>
      </p:sp>
      <p:sp>
        <p:nvSpPr>
          <p:cNvPr id="114" name="Text Box 5"/>
          <p:cNvSpPr txBox="1">
            <a:spLocks noChangeArrowheads="1"/>
          </p:cNvSpPr>
          <p:nvPr userDrawn="1"/>
        </p:nvSpPr>
        <p:spPr bwMode="auto">
          <a:xfrm>
            <a:off x="876303" y="6230940"/>
            <a:ext cx="2747727" cy="200055"/>
          </a:xfrm>
          <a:prstGeom prst="rect">
            <a:avLst/>
          </a:prstGeom>
          <a:noFill/>
          <a:ln>
            <a:noFill/>
          </a:ln>
          <a:extLst>
            <a:ext uri="{909E8E84-426E-40DD-AFC4-6F175D3DCCD1}">
              <a14:hiddenFill xmlns="" xmlns:a14="http://schemas.microsoft.com/office/drawing/2010/main">
                <a:solidFill>
                  <a:srgbClr val="4F81BD"/>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0" tIns="0" rIns="91427" bIns="0">
            <a:spAutoFit/>
          </a:bodyPr>
          <a:lstStyle>
            <a:lvl1pPr eaLnBrk="0" hangingPunct="0">
              <a:defRPr>
                <a:solidFill>
                  <a:schemeClr val="tx1"/>
                </a:solidFill>
                <a:latin typeface="Calibri" pitchFamily="34" charset="0"/>
                <a:ea typeface="宋体" pitchFamily="2" charset="-122"/>
              </a:defRPr>
            </a:lvl1pPr>
            <a:lvl2pPr marL="742950" indent="-285750" eaLnBrk="0" hangingPunct="0">
              <a:defRPr>
                <a:solidFill>
                  <a:schemeClr val="tx1"/>
                </a:solidFill>
                <a:latin typeface="Calibri" pitchFamily="34" charset="0"/>
                <a:ea typeface="宋体" pitchFamily="2" charset="-122"/>
              </a:defRPr>
            </a:lvl2pPr>
            <a:lvl3pPr marL="1143000" indent="-228600" eaLnBrk="0" hangingPunct="0">
              <a:defRPr>
                <a:solidFill>
                  <a:schemeClr val="tx1"/>
                </a:solidFill>
                <a:latin typeface="Calibri" pitchFamily="34" charset="0"/>
                <a:ea typeface="宋体" pitchFamily="2" charset="-122"/>
              </a:defRPr>
            </a:lvl3pPr>
            <a:lvl4pPr marL="1600200" indent="-228600" eaLnBrk="0" hangingPunct="0">
              <a:defRPr>
                <a:solidFill>
                  <a:schemeClr val="tx1"/>
                </a:solidFill>
                <a:latin typeface="Calibri" pitchFamily="34" charset="0"/>
                <a:ea typeface="宋体" pitchFamily="2" charset="-122"/>
              </a:defRPr>
            </a:lvl4pPr>
            <a:lvl5pPr marL="2057400" indent="-228600" eaLnBrk="0" hangingPunc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a:buFont typeface="Wingdings" pitchFamily="2" charset="2"/>
              <a:buNone/>
              <a:defRPr/>
            </a:pPr>
            <a:r>
              <a:rPr lang="en-US" altLang="zh-CN" sz="1300" dirty="0" smtClean="0">
                <a:solidFill>
                  <a:srgbClr val="000000"/>
                </a:solidFill>
                <a:latin typeface="FrutigerNext LT Bold" pitchFamily="34" charset="0"/>
                <a:ea typeface="MS PGothic" pitchFamily="34" charset="-128"/>
              </a:rPr>
              <a:t>HUAWEI TECHNOLOGIES CO., LTD.</a:t>
            </a:r>
          </a:p>
        </p:txBody>
      </p:sp>
      <p:pic>
        <p:nvPicPr>
          <p:cNvPr id="115" name="Picture 77" descr="Logo"/>
          <p:cNvPicPr>
            <a:picLocks noChangeAspect="1" noChangeArrowheads="1"/>
          </p:cNvPicPr>
          <p:nvPr userDrawn="1"/>
        </p:nvPicPr>
        <p:blipFill>
          <a:blip r:embed="rId4" cstate="email"/>
          <a:srcRect/>
          <a:stretch>
            <a:fillRect/>
          </a:stretch>
        </p:blipFill>
        <p:spPr bwMode="auto">
          <a:xfrm>
            <a:off x="10610852" y="5696824"/>
            <a:ext cx="706439" cy="704851"/>
          </a:xfrm>
          <a:prstGeom prst="rect">
            <a:avLst/>
          </a:prstGeom>
          <a:noFill/>
        </p:spPr>
      </p:pic>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6" y="4406901"/>
            <a:ext cx="10366375"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16" y="2906714"/>
            <a:ext cx="10366375" cy="1500187"/>
          </a:xfrm>
        </p:spPr>
        <p:txBody>
          <a:bodyPr anchor="b"/>
          <a:lstStyle>
            <a:lvl1pPr marL="0" indent="0">
              <a:buNone/>
              <a:defRPr sz="2000"/>
            </a:lvl1pPr>
            <a:lvl2pPr marL="457136" indent="0">
              <a:buNone/>
              <a:defRPr sz="1700"/>
            </a:lvl2pPr>
            <a:lvl3pPr marL="914270" indent="0">
              <a:buNone/>
              <a:defRPr sz="1600"/>
            </a:lvl3pPr>
            <a:lvl4pPr marL="1371406" indent="0">
              <a:buNone/>
              <a:defRPr sz="1300"/>
            </a:lvl4pPr>
            <a:lvl5pPr marL="1828541" indent="0">
              <a:buNone/>
              <a:defRPr sz="1300"/>
            </a:lvl5pPr>
            <a:lvl6pPr marL="2285676" indent="0">
              <a:buNone/>
              <a:defRPr sz="1300"/>
            </a:lvl6pPr>
            <a:lvl7pPr marL="2742811" indent="0">
              <a:buNone/>
              <a:defRPr sz="1300"/>
            </a:lvl7pPr>
            <a:lvl8pPr marL="3199947" indent="0">
              <a:buNone/>
              <a:defRPr sz="1300"/>
            </a:lvl8pPr>
            <a:lvl9pPr marL="3657081" indent="0">
              <a:buNone/>
              <a:defRPr sz="1300"/>
            </a:lvl9pPr>
          </a:lstStyle>
          <a:p>
            <a:pPr lvl="0"/>
            <a:r>
              <a:rPr lang="zh-CN" altLang="en-US" smtClean="0"/>
              <a:t>单击此处编辑母版文本样式</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781050"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345238" y="1600202"/>
            <a:ext cx="5411788" cy="4525963"/>
          </a:xfrm>
        </p:spPr>
        <p:txBody>
          <a:bodyPr/>
          <a:lstStyle>
            <a:lvl1pPr>
              <a:defRPr sz="28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2" y="274639"/>
            <a:ext cx="10975975"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3" y="1535114"/>
            <a:ext cx="5387975"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3" y="2174876"/>
            <a:ext cx="5387975"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5114"/>
            <a:ext cx="5391150" cy="639763"/>
          </a:xfrm>
        </p:spPr>
        <p:txBody>
          <a:bodyPr anchor="b"/>
          <a:lstStyle>
            <a:lvl1pPr marL="0" indent="0">
              <a:buNone/>
              <a:defRPr sz="2400" b="1"/>
            </a:lvl1pPr>
            <a:lvl2pPr marL="457136" indent="0">
              <a:buNone/>
              <a:defRPr sz="2000" b="1"/>
            </a:lvl2pPr>
            <a:lvl3pPr marL="914270" indent="0">
              <a:buNone/>
              <a:defRPr sz="1700" b="1"/>
            </a:lvl3pPr>
            <a:lvl4pPr marL="1371406" indent="0">
              <a:buNone/>
              <a:defRPr sz="1600" b="1"/>
            </a:lvl4pPr>
            <a:lvl5pPr marL="1828541" indent="0">
              <a:buNone/>
              <a:defRPr sz="1600" b="1"/>
            </a:lvl5pPr>
            <a:lvl6pPr marL="2285676" indent="0">
              <a:buNone/>
              <a:defRPr sz="1600" b="1"/>
            </a:lvl6pPr>
            <a:lvl7pPr marL="2742811" indent="0">
              <a:buNone/>
              <a:defRPr sz="1600" b="1"/>
            </a:lvl7pPr>
            <a:lvl8pPr marL="3199947" indent="0">
              <a:buNone/>
              <a:defRPr sz="1600" b="1"/>
            </a:lvl8pPr>
            <a:lvl9pPr marL="3657081"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876"/>
            <a:ext cx="5391150" cy="3951288"/>
          </a:xfrm>
        </p:spPr>
        <p:txBody>
          <a:bodyPr/>
          <a:lstStyle>
            <a:lvl1pPr>
              <a:defRPr sz="2400"/>
            </a:lvl1pPr>
            <a:lvl2pPr>
              <a:defRPr sz="2000"/>
            </a:lvl2pPr>
            <a:lvl3pPr>
              <a:defRPr sz="17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0"/>
            <a:ext cx="4011612" cy="116205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3053"/>
            <a:ext cx="681831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5102"/>
            <a:ext cx="4011612" cy="46910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13825" y="274640"/>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781052" y="274640"/>
            <a:ext cx="8080374"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2" descr="16比9"/>
          <p:cNvPicPr>
            <a:picLocks noChangeAspect="1" noChangeArrowheads="1"/>
          </p:cNvPicPr>
          <p:nvPr/>
        </p:nvPicPr>
        <p:blipFill>
          <a:blip r:embed="rId2" cstate="print"/>
          <a:srcRect/>
          <a:stretch>
            <a:fillRect/>
          </a:stretch>
        </p:blipFill>
        <p:spPr bwMode="auto">
          <a:xfrm>
            <a:off x="2" y="873127"/>
            <a:ext cx="12195175" cy="3779839"/>
          </a:xfrm>
          <a:prstGeom prst="rect">
            <a:avLst/>
          </a:prstGeom>
          <a:noFill/>
          <a:ln w="9525">
            <a:noFill/>
            <a:miter lim="800000"/>
            <a:headEnd/>
            <a:tailEnd/>
          </a:ln>
        </p:spPr>
      </p:pic>
      <p:pic>
        <p:nvPicPr>
          <p:cNvPr id="5" name="Picture 3" descr="Logo"/>
          <p:cNvPicPr>
            <a:picLocks noChangeAspect="1" noChangeArrowheads="1"/>
          </p:cNvPicPr>
          <p:nvPr/>
        </p:nvPicPr>
        <p:blipFill>
          <a:blip r:embed="rId3" cstate="print"/>
          <a:srcRect/>
          <a:stretch>
            <a:fillRect/>
          </a:stretch>
        </p:blipFill>
        <p:spPr bwMode="auto">
          <a:xfrm>
            <a:off x="10102854" y="5567366"/>
            <a:ext cx="819151" cy="820737"/>
          </a:xfrm>
          <a:prstGeom prst="rect">
            <a:avLst/>
          </a:prstGeom>
          <a:noFill/>
          <a:ln w="9525">
            <a:noFill/>
            <a:miter lim="800000"/>
            <a:headEnd/>
            <a:tailEnd/>
          </a:ln>
        </p:spPr>
      </p:pic>
      <p:sp>
        <p:nvSpPr>
          <p:cNvPr id="6" name="Text Box 6"/>
          <p:cNvSpPr txBox="1">
            <a:spLocks noChangeArrowheads="1"/>
          </p:cNvSpPr>
          <p:nvPr/>
        </p:nvSpPr>
        <p:spPr bwMode="auto">
          <a:xfrm>
            <a:off x="871539" y="6205539"/>
            <a:ext cx="2832639" cy="288672"/>
          </a:xfrm>
          <a:prstGeom prst="rect">
            <a:avLst/>
          </a:prstGeom>
          <a:noFill/>
          <a:ln w="9525">
            <a:noFill/>
            <a:miter lim="800000"/>
            <a:headEnd/>
            <a:tailEnd/>
          </a:ln>
        </p:spPr>
        <p:txBody>
          <a:bodyPr wrap="none" lIns="87759" tIns="43880" rIns="87759" bIns="43880">
            <a:spAutoFit/>
          </a:bodyPr>
          <a:lstStyle/>
          <a:p>
            <a:pPr defTabSz="877491" eaLnBrk="0" hangingPunct="0">
              <a:buClrTx/>
              <a:buFontTx/>
              <a:buNone/>
              <a:defRPr/>
            </a:pPr>
            <a:r>
              <a:rPr lang="en-US" altLang="zh-CN" sz="1300" b="0" dirty="0">
                <a:solidFill>
                  <a:srgbClr val="000000"/>
                </a:solidFill>
                <a:latin typeface="FrutigerNext LT Bold" pitchFamily="1" charset="0"/>
                <a:ea typeface="ＭＳ Ｐゴシック" pitchFamily="34" charset="-128"/>
              </a:rPr>
              <a:t>HUAWEI TECHNOLOGIES CO., LTD.</a:t>
            </a:r>
            <a:endParaRPr lang="en-US" altLang="zh-CN" sz="2400" b="0" dirty="0">
              <a:solidFill>
                <a:srgbClr val="000000"/>
              </a:solidFill>
              <a:ea typeface="ＭＳ Ｐゴシック" pitchFamily="34" charset="-128"/>
            </a:endParaRPr>
          </a:p>
        </p:txBody>
      </p:sp>
      <p:sp>
        <p:nvSpPr>
          <p:cNvPr id="7" name="Text Box 7"/>
          <p:cNvSpPr txBox="1">
            <a:spLocks noChangeArrowheads="1"/>
          </p:cNvSpPr>
          <p:nvPr/>
        </p:nvSpPr>
        <p:spPr bwMode="auto">
          <a:xfrm>
            <a:off x="9636125" y="4094166"/>
            <a:ext cx="1449632" cy="288672"/>
          </a:xfrm>
          <a:prstGeom prst="rect">
            <a:avLst/>
          </a:prstGeom>
          <a:noFill/>
          <a:ln w="9525">
            <a:noFill/>
            <a:miter lim="800000"/>
            <a:headEnd/>
            <a:tailEnd/>
          </a:ln>
        </p:spPr>
        <p:txBody>
          <a:bodyPr wrap="none" lIns="87759" tIns="43880" rIns="87759" bIns="43880">
            <a:spAutoFit/>
          </a:bodyPr>
          <a:lstStyle/>
          <a:p>
            <a:pPr defTabSz="877491" eaLnBrk="0" hangingPunct="0">
              <a:buClrTx/>
              <a:buFontTx/>
              <a:buNone/>
              <a:defRPr/>
            </a:pPr>
            <a:r>
              <a:rPr lang="en-US" altLang="zh-CN" sz="1300" b="0" dirty="0">
                <a:solidFill>
                  <a:srgbClr val="FFFFFF"/>
                </a:solidFill>
                <a:latin typeface="FrutigerNext LT Regular"/>
                <a:ea typeface="ＭＳ Ｐゴシック" pitchFamily="34" charset="-128"/>
              </a:rPr>
              <a:t>www.huawei.com</a:t>
            </a:r>
          </a:p>
        </p:txBody>
      </p:sp>
      <p:sp>
        <p:nvSpPr>
          <p:cNvPr id="8" name="Rectangle 8"/>
          <p:cNvSpPr>
            <a:spLocks noChangeArrowheads="1"/>
          </p:cNvSpPr>
          <p:nvPr/>
        </p:nvSpPr>
        <p:spPr bwMode="auto">
          <a:xfrm>
            <a:off x="5313364" y="6205542"/>
            <a:ext cx="1786574" cy="288625"/>
          </a:xfrm>
          <a:prstGeom prst="rect">
            <a:avLst/>
          </a:prstGeom>
          <a:noFill/>
          <a:ln w="9525" algn="ctr">
            <a:noFill/>
            <a:miter lim="800000"/>
            <a:headEnd/>
            <a:tailEnd/>
          </a:ln>
          <a:effectLst/>
        </p:spPr>
        <p:txBody>
          <a:bodyPr wrap="none" lIns="87723" tIns="43857" rIns="87723" bIns="43857">
            <a:spAutoFit/>
          </a:bodyPr>
          <a:lstStyle/>
          <a:p>
            <a:pPr defTabSz="877491" eaLnBrk="0" hangingPunct="0">
              <a:buClrTx/>
              <a:buFontTx/>
              <a:buNone/>
              <a:defRPr/>
            </a:pPr>
            <a:r>
              <a:rPr lang="en-US" altLang="zh-CN" sz="1300" b="0" dirty="0">
                <a:solidFill>
                  <a:srgbClr val="000000"/>
                </a:solidFill>
                <a:latin typeface="FrutigerNext LT Bold" pitchFamily="1" charset="0"/>
                <a:ea typeface="ＭＳ Ｐゴシック" pitchFamily="34" charset="-128"/>
              </a:rPr>
              <a:t>Huawei Confidential </a:t>
            </a:r>
          </a:p>
        </p:txBody>
      </p:sp>
      <p:sp>
        <p:nvSpPr>
          <p:cNvPr id="9" name="Rectangle 9"/>
          <p:cNvSpPr>
            <a:spLocks noChangeArrowheads="1"/>
          </p:cNvSpPr>
          <p:nvPr/>
        </p:nvSpPr>
        <p:spPr bwMode="auto">
          <a:xfrm>
            <a:off x="8905875" y="303216"/>
            <a:ext cx="2247900" cy="319087"/>
          </a:xfrm>
          <a:prstGeom prst="rect">
            <a:avLst/>
          </a:prstGeom>
          <a:noFill/>
          <a:ln w="9525" algn="ctr">
            <a:noFill/>
            <a:miter lim="800000"/>
            <a:headEnd/>
            <a:tailEnd/>
          </a:ln>
          <a:effectLst/>
        </p:spPr>
        <p:txBody>
          <a:bodyPr wrap="none" lIns="87723" tIns="43857" rIns="87723" bIns="43857">
            <a:spAutoFit/>
          </a:bodyPr>
          <a:lstStyle/>
          <a:p>
            <a:pPr defTabSz="877491" eaLnBrk="0" hangingPunct="0">
              <a:buClrTx/>
              <a:buFontTx/>
              <a:buNone/>
              <a:defRPr/>
            </a:pPr>
            <a:r>
              <a:rPr lang="en-US" altLang="zh-CN" sz="1500" dirty="0">
                <a:solidFill>
                  <a:srgbClr val="666666"/>
                </a:solidFill>
                <a:latin typeface="FrutigerNext LT Regular"/>
                <a:ea typeface="ＭＳ Ｐゴシック" pitchFamily="34" charset="-128"/>
              </a:rPr>
              <a:t>Security Level: Internal </a:t>
            </a:r>
          </a:p>
        </p:txBody>
      </p:sp>
      <p:sp>
        <p:nvSpPr>
          <p:cNvPr id="10" name="Text Box 11"/>
          <p:cNvSpPr txBox="1">
            <a:spLocks noChangeArrowheads="1"/>
          </p:cNvSpPr>
          <p:nvPr/>
        </p:nvSpPr>
        <p:spPr bwMode="auto">
          <a:xfrm>
            <a:off x="-2624136" y="1323977"/>
            <a:ext cx="2624138" cy="4105111"/>
          </a:xfrm>
          <a:prstGeom prst="rect">
            <a:avLst/>
          </a:prstGeom>
          <a:noFill/>
          <a:ln w="9525" algn="ctr">
            <a:noFill/>
            <a:miter lim="800000"/>
            <a:headEnd/>
            <a:tailEnd/>
          </a:ln>
          <a:effectLst/>
        </p:spPr>
        <p:txBody>
          <a:bodyPr lIns="87775" tIns="43885" rIns="87775" bIns="43885">
            <a:spAutoFit/>
          </a:bodyPr>
          <a:lstStyle/>
          <a:p>
            <a:pPr algn="r" defTabSz="877491" eaLnBrk="0" hangingPunct="0">
              <a:lnSpc>
                <a:spcPct val="125000"/>
              </a:lnSpc>
              <a:buClrTx/>
              <a:buFontTx/>
              <a:buNone/>
              <a:defRPr/>
            </a:pPr>
            <a:r>
              <a:rPr lang="zh-CN" altLang="en-US" sz="1200" b="0" dirty="0">
                <a:solidFill>
                  <a:srgbClr val="FFFFFF"/>
                </a:solidFill>
                <a:ea typeface="华文细黑" pitchFamily="2" charset="-122"/>
              </a:rPr>
              <a:t>英文标题</a:t>
            </a:r>
            <a:r>
              <a:rPr lang="en-US" altLang="zh-CN" sz="1200" b="0" dirty="0">
                <a:solidFill>
                  <a:srgbClr val="FFFFFF"/>
                </a:solidFill>
                <a:ea typeface="华文细黑" pitchFamily="2" charset="-122"/>
              </a:rPr>
              <a:t>:40-47pt  </a:t>
            </a:r>
          </a:p>
          <a:p>
            <a:pPr algn="r" defTabSz="877491" eaLnBrk="0" hangingPunct="0">
              <a:lnSpc>
                <a:spcPct val="125000"/>
              </a:lnSpc>
              <a:buClrTx/>
              <a:buFontTx/>
              <a:buNone/>
              <a:defRPr/>
            </a:pPr>
            <a:r>
              <a:rPr lang="zh-CN" altLang="en-US" sz="1200" b="0" dirty="0">
                <a:solidFill>
                  <a:srgbClr val="FFFFFF"/>
                </a:solidFill>
                <a:ea typeface="华文细黑" pitchFamily="2" charset="-122"/>
              </a:rPr>
              <a:t>副标题</a:t>
            </a:r>
            <a:r>
              <a:rPr lang="en-US" altLang="zh-CN" sz="1200" b="0" dirty="0">
                <a:solidFill>
                  <a:srgbClr val="FFFFFF"/>
                </a:solidFill>
                <a:ea typeface="华文细黑" pitchFamily="2" charset="-122"/>
              </a:rPr>
              <a:t>:26-30pt</a:t>
            </a:r>
          </a:p>
          <a:p>
            <a:pPr algn="r" defTabSz="877491" eaLnBrk="0" hangingPunct="0">
              <a:lnSpc>
                <a:spcPct val="125000"/>
              </a:lnSpc>
              <a:buClrTx/>
              <a:buFontTx/>
              <a:buNone/>
              <a:defRPr/>
            </a:pPr>
            <a:r>
              <a:rPr lang="zh-CN" altLang="en-US" sz="1200" b="0" dirty="0">
                <a:solidFill>
                  <a:srgbClr val="FFFFFF"/>
                </a:solidFill>
                <a:ea typeface="华文细黑" pitchFamily="2" charset="-122"/>
              </a:rPr>
              <a:t>字体颜色</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反白</a:t>
            </a:r>
          </a:p>
          <a:p>
            <a:pPr algn="r" defTabSz="877491" eaLnBrk="0" hangingPunct="0">
              <a:lnSpc>
                <a:spcPct val="125000"/>
              </a:lnSpc>
              <a:buClrTx/>
              <a:buFontTx/>
              <a:buNone/>
              <a:defRPr/>
            </a:pPr>
            <a:r>
              <a:rPr lang="zh-CN" altLang="en-US" sz="1200" b="0" dirty="0">
                <a:solidFill>
                  <a:srgbClr val="FFFFFF"/>
                </a:solidFill>
                <a:ea typeface="华文细黑" pitchFamily="2" charset="-122"/>
              </a:rPr>
              <a:t>内部使用字体 </a:t>
            </a:r>
            <a:r>
              <a:rPr lang="en-US" altLang="zh-CN" sz="1200" b="0" dirty="0">
                <a:solidFill>
                  <a:srgbClr val="FFFFFF"/>
                </a:solidFill>
                <a:ea typeface="华文细黑" pitchFamily="2" charset="-122"/>
              </a:rPr>
              <a:t>:</a:t>
            </a:r>
          </a:p>
          <a:p>
            <a:pPr algn="r" defTabSz="877491" eaLnBrk="0" hangingPunct="0">
              <a:lnSpc>
                <a:spcPct val="125000"/>
              </a:lnSpc>
              <a:buClrTx/>
              <a:buFontTx/>
              <a:buNone/>
              <a:defRPr/>
            </a:pPr>
            <a:r>
              <a:rPr lang="en-US" altLang="zh-CN" sz="1200" b="0" dirty="0" err="1">
                <a:solidFill>
                  <a:srgbClr val="FFFFFF"/>
                </a:solidFill>
                <a:ea typeface="华文细黑" pitchFamily="2" charset="-122"/>
              </a:rPr>
              <a:t>FrutigerNext</a:t>
            </a:r>
            <a:r>
              <a:rPr lang="en-US" altLang="zh-CN" sz="1200" b="0" dirty="0">
                <a:solidFill>
                  <a:srgbClr val="FFFFFF"/>
                </a:solidFill>
                <a:ea typeface="华文细黑" pitchFamily="2" charset="-122"/>
              </a:rPr>
              <a:t> LT Medium</a:t>
            </a:r>
          </a:p>
          <a:p>
            <a:pPr algn="r" defTabSz="877491" eaLnBrk="0" hangingPunct="0">
              <a:lnSpc>
                <a:spcPct val="125000"/>
              </a:lnSpc>
              <a:buClrTx/>
              <a:buFontTx/>
              <a:buNone/>
              <a:defRPr/>
            </a:pPr>
            <a:r>
              <a:rPr lang="zh-CN" altLang="en-US" sz="1200" b="0" dirty="0">
                <a:solidFill>
                  <a:srgbClr val="FFFFFF"/>
                </a:solidFill>
                <a:ea typeface="华文细黑" pitchFamily="2" charset="-122"/>
              </a:rPr>
              <a:t>外部使用字体 </a:t>
            </a:r>
            <a:r>
              <a:rPr lang="en-US" altLang="zh-CN" sz="1200" b="0" dirty="0">
                <a:solidFill>
                  <a:srgbClr val="FFFFFF"/>
                </a:solidFill>
                <a:ea typeface="华文细黑" pitchFamily="2" charset="-122"/>
              </a:rPr>
              <a:t>: Arial</a:t>
            </a:r>
            <a:endParaRPr lang="zh-CN" altLang="en-US" sz="1200" b="0" dirty="0">
              <a:solidFill>
                <a:srgbClr val="FFFFFF"/>
              </a:solidFill>
              <a:ea typeface="华文细黑" pitchFamily="2" charset="-122"/>
            </a:endParaRPr>
          </a:p>
          <a:p>
            <a:pPr algn="r" defTabSz="877491" eaLnBrk="0" hangingPunct="0">
              <a:lnSpc>
                <a:spcPct val="125000"/>
              </a:lnSpc>
              <a:buClrTx/>
              <a:buFontTx/>
              <a:buNone/>
              <a:defRPr/>
            </a:pPr>
            <a:endParaRPr lang="zh-CN" altLang="en-US" sz="1200" b="0" dirty="0">
              <a:solidFill>
                <a:srgbClr val="FFFFFF"/>
              </a:solidFill>
              <a:ea typeface="华文细黑" pitchFamily="2" charset="-122"/>
            </a:endParaRPr>
          </a:p>
          <a:p>
            <a:pPr algn="r" defTabSz="877491" eaLnBrk="0" hangingPunct="0">
              <a:lnSpc>
                <a:spcPct val="125000"/>
              </a:lnSpc>
              <a:buClrTx/>
              <a:buFontTx/>
              <a:buNone/>
              <a:defRPr/>
            </a:pPr>
            <a:endParaRPr lang="zh-CN" altLang="en-US" sz="1200" b="0" dirty="0">
              <a:solidFill>
                <a:srgbClr val="FFFFFF"/>
              </a:solidFill>
              <a:ea typeface="华文细黑" pitchFamily="2" charset="-122"/>
            </a:endParaRPr>
          </a:p>
          <a:p>
            <a:pPr algn="r" defTabSz="877491" eaLnBrk="0" hangingPunct="0">
              <a:lnSpc>
                <a:spcPct val="125000"/>
              </a:lnSpc>
              <a:buClrTx/>
              <a:buFontTx/>
              <a:buNone/>
              <a:defRPr/>
            </a:pPr>
            <a:r>
              <a:rPr lang="zh-CN" altLang="en-US" sz="1200" b="0" dirty="0">
                <a:solidFill>
                  <a:srgbClr val="FFFFFF"/>
                </a:solidFill>
                <a:ea typeface="华文细黑" pitchFamily="2" charset="-122"/>
              </a:rPr>
              <a:t>中文标题</a:t>
            </a:r>
            <a:r>
              <a:rPr lang="en-US" altLang="zh-CN" sz="1200" b="0" dirty="0">
                <a:solidFill>
                  <a:srgbClr val="FFFFFF"/>
                </a:solidFill>
                <a:ea typeface="华文细黑" pitchFamily="2" charset="-122"/>
              </a:rPr>
              <a:t>:35-47pt</a:t>
            </a:r>
          </a:p>
          <a:p>
            <a:pPr algn="r" defTabSz="877491" eaLnBrk="0" hangingPunct="0">
              <a:lnSpc>
                <a:spcPct val="125000"/>
              </a:lnSpc>
              <a:buClrTx/>
              <a:buFontTx/>
              <a:buNone/>
              <a:defRPr/>
            </a:pPr>
            <a:r>
              <a:rPr lang="zh-CN" altLang="en-US" sz="1200" b="0" dirty="0">
                <a:solidFill>
                  <a:srgbClr val="FFFFFF"/>
                </a:solidFill>
                <a:ea typeface="华文细黑" pitchFamily="2" charset="-122"/>
              </a:rPr>
              <a:t>字体</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黑体</a:t>
            </a:r>
          </a:p>
          <a:p>
            <a:pPr algn="r" defTabSz="877491" eaLnBrk="0" hangingPunct="0">
              <a:lnSpc>
                <a:spcPct val="125000"/>
              </a:lnSpc>
              <a:buClrTx/>
              <a:buFontTx/>
              <a:buNone/>
              <a:defRPr/>
            </a:pPr>
            <a:r>
              <a:rPr lang="en-US" altLang="zh-CN" sz="1200" b="0" dirty="0">
                <a:solidFill>
                  <a:srgbClr val="FFFFFF"/>
                </a:solidFill>
                <a:ea typeface="华文细黑" pitchFamily="2" charset="-122"/>
              </a:rPr>
              <a:t>  </a:t>
            </a:r>
            <a:r>
              <a:rPr lang="zh-CN" altLang="en-US" sz="1200" b="0" dirty="0">
                <a:solidFill>
                  <a:srgbClr val="FFFFFF"/>
                </a:solidFill>
                <a:ea typeface="华文细黑" pitchFamily="2" charset="-122"/>
              </a:rPr>
              <a:t>副标题</a:t>
            </a:r>
            <a:r>
              <a:rPr lang="en-US" altLang="zh-CN" sz="1200" b="0" dirty="0">
                <a:solidFill>
                  <a:srgbClr val="FFFFFF"/>
                </a:solidFill>
                <a:ea typeface="华文细黑" pitchFamily="2" charset="-122"/>
              </a:rPr>
              <a:t>:24-28pt</a:t>
            </a:r>
            <a:endParaRPr lang="zh-CN" altLang="en-US" sz="1200" b="0" dirty="0">
              <a:solidFill>
                <a:srgbClr val="FFFFFF"/>
              </a:solidFill>
              <a:ea typeface="华文细黑" pitchFamily="2" charset="-122"/>
            </a:endParaRPr>
          </a:p>
          <a:p>
            <a:pPr algn="r" defTabSz="877491" eaLnBrk="0" hangingPunct="0">
              <a:lnSpc>
                <a:spcPct val="125000"/>
              </a:lnSpc>
              <a:buClrTx/>
              <a:buFontTx/>
              <a:buNone/>
              <a:defRPr/>
            </a:pPr>
            <a:r>
              <a:rPr lang="zh-CN" altLang="en-US" sz="1200" b="0" dirty="0">
                <a:solidFill>
                  <a:srgbClr val="FFFFFF"/>
                </a:solidFill>
                <a:ea typeface="华文细黑" pitchFamily="2" charset="-122"/>
              </a:rPr>
              <a:t>字体颜色</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反白</a:t>
            </a:r>
          </a:p>
          <a:p>
            <a:pPr algn="r" defTabSz="877491" eaLnBrk="0" hangingPunct="0">
              <a:lnSpc>
                <a:spcPct val="125000"/>
              </a:lnSpc>
              <a:buClrTx/>
              <a:buFontTx/>
              <a:buNone/>
              <a:defRPr/>
            </a:pPr>
            <a:r>
              <a:rPr lang="zh-CN" altLang="en-US" sz="1200" b="0" dirty="0">
                <a:solidFill>
                  <a:srgbClr val="FFFFFF"/>
                </a:solidFill>
                <a:ea typeface="华文细黑" pitchFamily="2" charset="-122"/>
              </a:rPr>
              <a:t>字体</a:t>
            </a:r>
            <a:r>
              <a:rPr lang="en-US" altLang="zh-CN" sz="1200" b="0" dirty="0">
                <a:solidFill>
                  <a:srgbClr val="FFFFFF"/>
                </a:solidFill>
                <a:ea typeface="华文细黑" pitchFamily="2" charset="-122"/>
              </a:rPr>
              <a:t>:</a:t>
            </a:r>
            <a:r>
              <a:rPr lang="zh-CN" altLang="en-US" sz="1200" b="0" dirty="0">
                <a:solidFill>
                  <a:srgbClr val="FFFFFF"/>
                </a:solidFill>
                <a:ea typeface="华文细黑" pitchFamily="2" charset="-122"/>
              </a:rPr>
              <a:t>细黑体</a:t>
            </a:r>
          </a:p>
          <a:p>
            <a:pPr algn="r" defTabSz="877491" eaLnBrk="0" hangingPunct="0">
              <a:lnSpc>
                <a:spcPct val="125000"/>
              </a:lnSpc>
              <a:buClrTx/>
              <a:buFontTx/>
              <a:buNone/>
              <a:defRPr/>
            </a:pPr>
            <a:endParaRPr lang="zh-CN" altLang="en-US" sz="1200" b="0" dirty="0">
              <a:solidFill>
                <a:srgbClr val="FFFFFF"/>
              </a:solidFill>
              <a:ea typeface="华文细黑" pitchFamily="2" charset="-122"/>
            </a:endParaRPr>
          </a:p>
          <a:p>
            <a:pPr algn="r" defTabSz="877491" eaLnBrk="0" hangingPunct="0">
              <a:lnSpc>
                <a:spcPct val="125000"/>
              </a:lnSpc>
              <a:buClrTx/>
              <a:buFontTx/>
              <a:buNone/>
              <a:defRPr/>
            </a:pPr>
            <a:endParaRPr lang="zh-CN" altLang="en-US" sz="1200" b="0" dirty="0">
              <a:solidFill>
                <a:srgbClr val="FFFFFF"/>
              </a:solidFill>
              <a:ea typeface="华文细黑" pitchFamily="2" charset="-122"/>
            </a:endParaRPr>
          </a:p>
          <a:p>
            <a:pPr algn="r" defTabSz="877491" eaLnBrk="0" hangingPunct="0">
              <a:lnSpc>
                <a:spcPct val="125000"/>
              </a:lnSpc>
              <a:buClrTx/>
              <a:buFontTx/>
              <a:buNone/>
              <a:defRPr/>
            </a:pPr>
            <a:endParaRPr lang="zh-CN" altLang="en-US" sz="1200" b="0" dirty="0">
              <a:solidFill>
                <a:srgbClr val="FFFFFF"/>
              </a:solidFill>
              <a:ea typeface="华文细黑" pitchFamily="2" charset="-122"/>
            </a:endParaRPr>
          </a:p>
          <a:p>
            <a:pPr algn="r" defTabSz="877491" eaLnBrk="0" hangingPunct="0">
              <a:lnSpc>
                <a:spcPct val="125000"/>
              </a:lnSpc>
              <a:spcBef>
                <a:spcPct val="50000"/>
              </a:spcBef>
              <a:buClrTx/>
              <a:buFontTx/>
              <a:buNone/>
              <a:defRPr/>
            </a:pPr>
            <a:endParaRPr lang="zh-CN" altLang="en-US" sz="1200" b="0" dirty="0">
              <a:solidFill>
                <a:srgbClr val="000000"/>
              </a:solidFill>
              <a:ea typeface="华文细黑" pitchFamily="2" charset="-122"/>
            </a:endParaRPr>
          </a:p>
        </p:txBody>
      </p:sp>
      <p:sp>
        <p:nvSpPr>
          <p:cNvPr id="664580" name="Rectangle 4"/>
          <p:cNvSpPr>
            <a:spLocks noGrp="1" noChangeArrowheads="1"/>
          </p:cNvSpPr>
          <p:nvPr>
            <p:ph type="ctrTitle" sz="quarter"/>
          </p:nvPr>
        </p:nvSpPr>
        <p:spPr>
          <a:xfrm>
            <a:off x="914400" y="1391921"/>
            <a:ext cx="7073900" cy="1666489"/>
          </a:xfrm>
        </p:spPr>
        <p:txBody>
          <a:bodyPr lIns="87775" tIns="43885" rIns="87775" bIns="43885"/>
          <a:lstStyle>
            <a:lvl1pPr algn="ctr">
              <a:defRPr sz="4500" b="1">
                <a:solidFill>
                  <a:schemeClr val="bg1"/>
                </a:solidFill>
              </a:defRPr>
            </a:lvl1pPr>
          </a:lstStyle>
          <a:p>
            <a:r>
              <a:rPr lang="zh-CN" altLang="en-US"/>
              <a:t>单击此处编辑母版标题样式</a:t>
            </a:r>
          </a:p>
        </p:txBody>
      </p:sp>
      <p:sp>
        <p:nvSpPr>
          <p:cNvPr id="664581" name="Rectangle 5"/>
          <p:cNvSpPr>
            <a:spLocks noGrp="1" noChangeArrowheads="1"/>
          </p:cNvSpPr>
          <p:nvPr>
            <p:ph type="subTitle" sz="quarter" idx="1"/>
          </p:nvPr>
        </p:nvSpPr>
        <p:spPr>
          <a:xfrm>
            <a:off x="912816" y="3182206"/>
            <a:ext cx="7075487" cy="864987"/>
          </a:xfrm>
        </p:spPr>
        <p:txBody>
          <a:bodyPr lIns="87775" tIns="43885" rIns="87775" bIns="43885"/>
          <a:lstStyle>
            <a:lvl1pPr marL="0" indent="0" algn="ctr">
              <a:buFont typeface="Wingdings" pitchFamily="2" charset="2"/>
              <a:buNone/>
              <a:defRPr sz="2300" b="0">
                <a:solidFill>
                  <a:schemeClr val="bg1"/>
                </a:solidFill>
                <a:latin typeface="华文细黑" pitchFamily="2" charset="-122"/>
              </a:defRPr>
            </a:lvl1pPr>
          </a:lstStyle>
          <a:p>
            <a:r>
              <a:rPr lang="zh-CN" altLang="en-US"/>
              <a:t>单击此处编辑母版副标题样式</a:t>
            </a:r>
          </a:p>
        </p:txBody>
      </p:sp>
      <p:sp>
        <p:nvSpPr>
          <p:cNvPr id="11" name="Rectangle 10"/>
          <p:cNvSpPr>
            <a:spLocks noGrp="1" noChangeArrowheads="1"/>
          </p:cNvSpPr>
          <p:nvPr>
            <p:ph type="dt" sz="quarter" idx="10"/>
          </p:nvPr>
        </p:nvSpPr>
        <p:spPr bwMode="auto">
          <a:xfrm>
            <a:off x="912814" y="363539"/>
            <a:ext cx="2846386" cy="474663"/>
          </a:xfrm>
          <a:prstGeom prst="rect">
            <a:avLst/>
          </a:prstGeom>
          <a:ln>
            <a:miter lim="800000"/>
            <a:headEnd/>
            <a:tailEnd/>
          </a:ln>
        </p:spPr>
        <p:txBody>
          <a:bodyPr vert="horz" wrap="square" lIns="87775" tIns="43885" rIns="87775" bIns="43885" numCol="1" anchor="t" anchorCtr="0" compatLnSpc="1">
            <a:prstTxWarp prst="textNoShape">
              <a:avLst/>
            </a:prstTxWarp>
          </a:bodyPr>
          <a:lstStyle>
            <a:lvl1pPr eaLnBrk="0" hangingPunct="0">
              <a:defRPr sz="1300" b="0">
                <a:solidFill>
                  <a:srgbClr val="000000"/>
                </a:solidFill>
                <a:latin typeface="FrutigerNext LT Regular" pitchFamily="34" charset="0"/>
                <a:ea typeface="MS PGothic" pitchFamily="34" charset="-128"/>
              </a:defRPr>
            </a:lvl1pPr>
          </a:lstStyle>
          <a:p>
            <a:pPr>
              <a:buClrTx/>
              <a:buFontTx/>
              <a:buNone/>
              <a:defRPr/>
            </a:pPr>
            <a:fld id="{9A7FCE89-0B48-460C-8337-BEADEA460568}" type="datetime1">
              <a:rPr lang="zh-CN" altLang="en-US"/>
              <a:pPr>
                <a:buClrTx/>
                <a:buFontTx/>
                <a:buNone/>
                <a:defRPr/>
              </a:pPr>
              <a:t>2015/2/15</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0600"/>
            <a:ext cx="7316788" cy="566739"/>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775"/>
            <a:ext cx="7316788" cy="4114800"/>
          </a:xfrm>
        </p:spPr>
        <p:txBody>
          <a:bodyPr/>
          <a:lstStyle>
            <a:lvl1pPr marL="0" indent="0">
              <a:buNone/>
              <a:defRPr sz="3200"/>
            </a:lvl1pPr>
            <a:lvl2pPr marL="457136" indent="0">
              <a:buNone/>
              <a:defRPr sz="2800"/>
            </a:lvl2pPr>
            <a:lvl3pPr marL="914270" indent="0">
              <a:buNone/>
              <a:defRPr sz="2400"/>
            </a:lvl3pPr>
            <a:lvl4pPr marL="1371406" indent="0">
              <a:buNone/>
              <a:defRPr sz="2000"/>
            </a:lvl4pPr>
            <a:lvl5pPr marL="1828541" indent="0">
              <a:buNone/>
              <a:defRPr sz="2000"/>
            </a:lvl5pPr>
            <a:lvl6pPr marL="2285676" indent="0">
              <a:buNone/>
              <a:defRPr sz="2000"/>
            </a:lvl6pPr>
            <a:lvl7pPr marL="2742811" indent="0">
              <a:buNone/>
              <a:defRPr sz="2000"/>
            </a:lvl7pPr>
            <a:lvl8pPr marL="3199947" indent="0">
              <a:buNone/>
              <a:defRPr sz="2000"/>
            </a:lvl8pPr>
            <a:lvl9pPr marL="3657081"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2390776" y="5367339"/>
            <a:ext cx="7316788" cy="804863"/>
          </a:xfrm>
        </p:spPr>
        <p:txBody>
          <a:bodyPr/>
          <a:lstStyle>
            <a:lvl1pPr marL="0" indent="0">
              <a:buNone/>
              <a:defRPr sz="1300"/>
            </a:lvl1pPr>
            <a:lvl2pPr marL="457136" indent="0">
              <a:buNone/>
              <a:defRPr sz="1200"/>
            </a:lvl2pPr>
            <a:lvl3pPr marL="914270" indent="0">
              <a:buNone/>
              <a:defRPr sz="900"/>
            </a:lvl3pPr>
            <a:lvl4pPr marL="1371406" indent="0">
              <a:buNone/>
              <a:defRPr sz="900"/>
            </a:lvl4pPr>
            <a:lvl5pPr marL="1828541" indent="0">
              <a:buNone/>
              <a:defRPr sz="900"/>
            </a:lvl5pPr>
            <a:lvl6pPr marL="2285676" indent="0">
              <a:buNone/>
              <a:defRPr sz="900"/>
            </a:lvl6pPr>
            <a:lvl7pPr marL="2742811" indent="0">
              <a:buNone/>
              <a:defRPr sz="900"/>
            </a:lvl7pPr>
            <a:lvl8pPr marL="3199947" indent="0">
              <a:buNone/>
              <a:defRPr sz="900"/>
            </a:lvl8pPr>
            <a:lvl9pPr marL="3657081" indent="0">
              <a:buNone/>
              <a:defRPr sz="900"/>
            </a:lvl9pPr>
          </a:lstStyle>
          <a:p>
            <a:pPr lvl="0"/>
            <a:r>
              <a:rPr lang="zh-CN" altLang="en-US" smtClean="0"/>
              <a:t>单击此处编辑母版文本样式</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sz="3300" b="0">
                <a:latin typeface="+mj-lt"/>
              </a:defRPr>
            </a:lvl1p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20" y="4407469"/>
            <a:ext cx="10366375" cy="1361760"/>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620" y="2906045"/>
            <a:ext cx="10366375" cy="1501427"/>
          </a:xfrm>
        </p:spPr>
        <p:txBody>
          <a:bodyPr anchor="b"/>
          <a:lstStyle>
            <a:lvl1pPr marL="0" indent="0">
              <a:buNone/>
              <a:defRPr sz="2000"/>
            </a:lvl1pPr>
            <a:lvl2pPr marL="456993" indent="0">
              <a:buNone/>
              <a:defRPr sz="1700"/>
            </a:lvl2pPr>
            <a:lvl3pPr marL="913988" indent="0">
              <a:buNone/>
              <a:defRPr sz="1500"/>
            </a:lvl3pPr>
            <a:lvl4pPr marL="1370979" indent="0">
              <a:buNone/>
              <a:defRPr sz="1300"/>
            </a:lvl4pPr>
            <a:lvl5pPr marL="1827972" indent="0">
              <a:buNone/>
              <a:defRPr sz="1300"/>
            </a:lvl5pPr>
            <a:lvl6pPr marL="2284966" indent="0">
              <a:buNone/>
              <a:defRPr sz="1300"/>
            </a:lvl6pPr>
            <a:lvl7pPr marL="2741959" indent="0">
              <a:buNone/>
              <a:defRPr sz="1300"/>
            </a:lvl7pPr>
            <a:lvl8pPr marL="3198952" indent="0">
              <a:buNone/>
              <a:defRPr sz="1300"/>
            </a:lvl8pPr>
            <a:lvl9pPr marL="3655944" indent="0">
              <a:buNone/>
              <a:defRPr sz="1300"/>
            </a:lvl9pPr>
          </a:lstStyle>
          <a:p>
            <a:pPr lvl="0"/>
            <a:r>
              <a:rPr lang="zh-CN" altLang="en-US" smtClean="0"/>
              <a:t>单击此处编辑母版文本样式</a:t>
            </a: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82650" y="1599834"/>
            <a:ext cx="5411788" cy="4524915"/>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446838" y="1599834"/>
            <a:ext cx="5411788" cy="4524915"/>
          </a:xfrm>
        </p:spPr>
        <p:txBody>
          <a:bodyPr/>
          <a:lstStyle>
            <a:lvl1pPr>
              <a:defRPr sz="29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3" y="274580"/>
            <a:ext cx="10975975" cy="114273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7" y="1534760"/>
            <a:ext cx="5387975" cy="639615"/>
          </a:xfrm>
        </p:spPr>
        <p:txBody>
          <a:bodyPr anchor="b"/>
          <a:lstStyle>
            <a:lvl1pPr marL="0" indent="0">
              <a:buNone/>
              <a:defRPr sz="2400" b="1"/>
            </a:lvl1pPr>
            <a:lvl2pPr marL="456993" indent="0">
              <a:buNone/>
              <a:defRPr sz="2000" b="1"/>
            </a:lvl2pPr>
            <a:lvl3pPr marL="913988" indent="0">
              <a:buNone/>
              <a:defRPr sz="1700" b="1"/>
            </a:lvl3pPr>
            <a:lvl4pPr marL="1370979" indent="0">
              <a:buNone/>
              <a:defRPr sz="1500" b="1"/>
            </a:lvl4pPr>
            <a:lvl5pPr marL="1827972" indent="0">
              <a:buNone/>
              <a:defRPr sz="1500" b="1"/>
            </a:lvl5pPr>
            <a:lvl6pPr marL="2284966" indent="0">
              <a:buNone/>
              <a:defRPr sz="1500" b="1"/>
            </a:lvl6pPr>
            <a:lvl7pPr marL="2741959" indent="0">
              <a:buNone/>
              <a:defRPr sz="1500" b="1"/>
            </a:lvl7pPr>
            <a:lvl8pPr marL="3198952" indent="0">
              <a:buNone/>
              <a:defRPr sz="1500" b="1"/>
            </a:lvl8pPr>
            <a:lvl9pPr marL="3655944" indent="0">
              <a:buNone/>
              <a:defRPr sz="1500" b="1"/>
            </a:lvl9pPr>
          </a:lstStyle>
          <a:p>
            <a:pPr lvl="0"/>
            <a:r>
              <a:rPr lang="zh-CN" altLang="en-US" smtClean="0"/>
              <a:t>单击此处编辑母版文本样式</a:t>
            </a:r>
          </a:p>
        </p:txBody>
      </p:sp>
      <p:sp>
        <p:nvSpPr>
          <p:cNvPr id="4" name="内容占位符 3"/>
          <p:cNvSpPr>
            <a:spLocks noGrp="1"/>
          </p:cNvSpPr>
          <p:nvPr>
            <p:ph sz="half" idx="2"/>
          </p:nvPr>
        </p:nvSpPr>
        <p:spPr>
          <a:xfrm>
            <a:off x="609607" y="2174374"/>
            <a:ext cx="5387975" cy="395196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4425" y="1534760"/>
            <a:ext cx="5391150" cy="639615"/>
          </a:xfrm>
        </p:spPr>
        <p:txBody>
          <a:bodyPr anchor="b"/>
          <a:lstStyle>
            <a:lvl1pPr marL="0" indent="0">
              <a:buNone/>
              <a:defRPr sz="2400" b="1"/>
            </a:lvl1pPr>
            <a:lvl2pPr marL="456993" indent="0">
              <a:buNone/>
              <a:defRPr sz="2000" b="1"/>
            </a:lvl2pPr>
            <a:lvl3pPr marL="913988" indent="0">
              <a:buNone/>
              <a:defRPr sz="1700" b="1"/>
            </a:lvl3pPr>
            <a:lvl4pPr marL="1370979" indent="0">
              <a:buNone/>
              <a:defRPr sz="1500" b="1"/>
            </a:lvl4pPr>
            <a:lvl5pPr marL="1827972" indent="0">
              <a:buNone/>
              <a:defRPr sz="1500" b="1"/>
            </a:lvl5pPr>
            <a:lvl6pPr marL="2284966" indent="0">
              <a:buNone/>
              <a:defRPr sz="1500" b="1"/>
            </a:lvl6pPr>
            <a:lvl7pPr marL="2741959" indent="0">
              <a:buNone/>
              <a:defRPr sz="1500" b="1"/>
            </a:lvl7pPr>
            <a:lvl8pPr marL="3198952" indent="0">
              <a:buNone/>
              <a:defRPr sz="1500" b="1"/>
            </a:lvl8pPr>
            <a:lvl9pPr marL="3655944" indent="0">
              <a:buNone/>
              <a:defRPr sz="1500" b="1"/>
            </a:lvl9pPr>
          </a:lstStyle>
          <a:p>
            <a:pPr lvl="0"/>
            <a:r>
              <a:rPr lang="zh-CN" altLang="en-US" smtClean="0"/>
              <a:t>单击此处编辑母版文本样式</a:t>
            </a:r>
          </a:p>
        </p:txBody>
      </p:sp>
      <p:sp>
        <p:nvSpPr>
          <p:cNvPr id="6" name="内容占位符 5"/>
          <p:cNvSpPr>
            <a:spLocks noGrp="1"/>
          </p:cNvSpPr>
          <p:nvPr>
            <p:ph sz="quarter" idx="4"/>
          </p:nvPr>
        </p:nvSpPr>
        <p:spPr>
          <a:xfrm>
            <a:off x="6194425" y="2174374"/>
            <a:ext cx="5391150" cy="395196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2989"/>
            <a:ext cx="4011612" cy="1161781"/>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7263" y="272990"/>
            <a:ext cx="6818312" cy="5853345"/>
          </a:xfrm>
        </p:spPr>
        <p:txBody>
          <a:bodyPr/>
          <a:lstStyle>
            <a:lvl1pPr>
              <a:defRPr sz="32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2" y="1434771"/>
            <a:ext cx="4011612" cy="4691564"/>
          </a:xfrm>
        </p:spPr>
        <p:txBody>
          <a:bodyPr/>
          <a:lstStyle>
            <a:lvl1pPr marL="0" indent="0">
              <a:buNone/>
              <a:defRPr sz="1300"/>
            </a:lvl1pPr>
            <a:lvl2pPr marL="456993" indent="0">
              <a:buNone/>
              <a:defRPr sz="1200"/>
            </a:lvl2pPr>
            <a:lvl3pPr marL="913988" indent="0">
              <a:buNone/>
              <a:defRPr sz="900"/>
            </a:lvl3pPr>
            <a:lvl4pPr marL="1370979" indent="0">
              <a:buNone/>
              <a:defRPr sz="900"/>
            </a:lvl4pPr>
            <a:lvl5pPr marL="1827972" indent="0">
              <a:buNone/>
              <a:defRPr sz="900"/>
            </a:lvl5pPr>
            <a:lvl6pPr marL="2284966" indent="0">
              <a:buNone/>
              <a:defRPr sz="900"/>
            </a:lvl6pPr>
            <a:lvl7pPr marL="2741959" indent="0">
              <a:buNone/>
              <a:defRPr sz="900"/>
            </a:lvl7pPr>
            <a:lvl8pPr marL="3198952" indent="0">
              <a:buNone/>
              <a:defRPr sz="900"/>
            </a:lvl8pPr>
            <a:lvl9pPr marL="3655944" indent="0">
              <a:buNone/>
              <a:defRPr sz="900"/>
            </a:lvl9pPr>
          </a:lstStyle>
          <a:p>
            <a:pPr lvl="0"/>
            <a:r>
              <a:rPr lang="zh-CN" altLang="en-US" smtClean="0"/>
              <a:t>单击此处编辑母版文本样式</a:t>
            </a: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776" y="4801079"/>
            <a:ext cx="7316788" cy="566607"/>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90776" y="612633"/>
            <a:ext cx="7316788" cy="4115435"/>
          </a:xfrm>
        </p:spPr>
        <p:txBody>
          <a:bodyPr/>
          <a:lstStyle>
            <a:lvl1pPr marL="0" indent="0">
              <a:buNone/>
              <a:defRPr sz="3200"/>
            </a:lvl1pPr>
            <a:lvl2pPr marL="456993" indent="0">
              <a:buNone/>
              <a:defRPr sz="2900"/>
            </a:lvl2pPr>
            <a:lvl3pPr marL="913988" indent="0">
              <a:buNone/>
              <a:defRPr sz="2400"/>
            </a:lvl3pPr>
            <a:lvl4pPr marL="1370979" indent="0">
              <a:buNone/>
              <a:defRPr sz="2000"/>
            </a:lvl4pPr>
            <a:lvl5pPr marL="1827972" indent="0">
              <a:buNone/>
              <a:defRPr sz="2000"/>
            </a:lvl5pPr>
            <a:lvl6pPr marL="2284966" indent="0">
              <a:buNone/>
              <a:defRPr sz="2000"/>
            </a:lvl6pPr>
            <a:lvl7pPr marL="2741959" indent="0">
              <a:buNone/>
              <a:defRPr sz="2000"/>
            </a:lvl7pPr>
            <a:lvl8pPr marL="3198952" indent="0">
              <a:buNone/>
              <a:defRPr sz="2000"/>
            </a:lvl8pPr>
            <a:lvl9pPr marL="3655944" indent="0">
              <a:buNone/>
              <a:defRPr sz="2000"/>
            </a:lvl9pPr>
          </a:lstStyle>
          <a:p>
            <a:pPr lvl="0"/>
            <a:endParaRPr lang="zh-CN" altLang="en-US" noProof="0"/>
          </a:p>
        </p:txBody>
      </p:sp>
      <p:sp>
        <p:nvSpPr>
          <p:cNvPr id="4" name="文本占位符 3"/>
          <p:cNvSpPr>
            <a:spLocks noGrp="1"/>
          </p:cNvSpPr>
          <p:nvPr>
            <p:ph type="body" sz="half" idx="2"/>
          </p:nvPr>
        </p:nvSpPr>
        <p:spPr>
          <a:xfrm>
            <a:off x="2390776" y="5367685"/>
            <a:ext cx="7316788" cy="804677"/>
          </a:xfrm>
        </p:spPr>
        <p:txBody>
          <a:bodyPr/>
          <a:lstStyle>
            <a:lvl1pPr marL="0" indent="0">
              <a:buNone/>
              <a:defRPr sz="1300"/>
            </a:lvl1pPr>
            <a:lvl2pPr marL="456993" indent="0">
              <a:buNone/>
              <a:defRPr sz="1200"/>
            </a:lvl2pPr>
            <a:lvl3pPr marL="913988" indent="0">
              <a:buNone/>
              <a:defRPr sz="900"/>
            </a:lvl3pPr>
            <a:lvl4pPr marL="1370979" indent="0">
              <a:buNone/>
              <a:defRPr sz="900"/>
            </a:lvl4pPr>
            <a:lvl5pPr marL="1827972" indent="0">
              <a:buNone/>
              <a:defRPr sz="900"/>
            </a:lvl5pPr>
            <a:lvl6pPr marL="2284966" indent="0">
              <a:buNone/>
              <a:defRPr sz="900"/>
            </a:lvl6pPr>
            <a:lvl7pPr marL="2741959" indent="0">
              <a:buNone/>
              <a:defRPr sz="900"/>
            </a:lvl7pPr>
            <a:lvl8pPr marL="3198952" indent="0">
              <a:buNone/>
              <a:defRPr sz="900"/>
            </a:lvl8pPr>
            <a:lvl9pPr marL="3655944" indent="0">
              <a:buNone/>
              <a:defRPr sz="900"/>
            </a:lvl9pPr>
          </a:lstStyle>
          <a:p>
            <a:pPr lvl="0"/>
            <a:r>
              <a:rPr lang="zh-CN" altLang="en-US" smtClean="0"/>
              <a:t>单击此处编辑母版文本样式</a:t>
            </a: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96375" y="274577"/>
            <a:ext cx="2762250" cy="58501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09625" y="274577"/>
            <a:ext cx="8134350" cy="58501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10.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4.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1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theme" Target="../theme/theme11.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4.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image" Target="../media/image13.jpeg"/></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Layout" Target="../slideLayouts/slideLayout115.xml"/><Relationship Id="rId7" Type="http://schemas.openxmlformats.org/officeDocument/2006/relationships/image" Target="../media/image17.png"/><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theme" Target="../theme/theme12.xml"/><Relationship Id="rId5" Type="http://schemas.openxmlformats.org/officeDocument/2006/relationships/slideLayout" Target="../slideLayouts/slideLayout117.xml"/><Relationship Id="rId4" Type="http://schemas.openxmlformats.org/officeDocument/2006/relationships/slideLayout" Target="../slideLayouts/slideLayout116.xml"/></Relationships>
</file>

<file path=ppt/slideMasters/_rels/slideMaster13.xml.rels><?xml version="1.0" encoding="UTF-8" standalone="yes"?>
<Relationships xmlns="http://schemas.openxmlformats.org/package/2006/relationships"><Relationship Id="rId8" Type="http://schemas.openxmlformats.org/officeDocument/2006/relationships/theme" Target="../theme/theme13.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5" Type="http://schemas.openxmlformats.org/officeDocument/2006/relationships/slideLayout" Target="../slideLayouts/slideLayout122.xml"/><Relationship Id="rId10" Type="http://schemas.openxmlformats.org/officeDocument/2006/relationships/image" Target="../media/image18.png"/><Relationship Id="rId4" Type="http://schemas.openxmlformats.org/officeDocument/2006/relationships/slideLayout" Target="../slideLayouts/slideLayout121.xml"/><Relationship Id="rId9" Type="http://schemas.openxmlformats.org/officeDocument/2006/relationships/image" Target="../media/image17.pn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7" Type="http://schemas.openxmlformats.org/officeDocument/2006/relationships/image" Target="../media/image4.png"/><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1.jpe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5.xml"/><Relationship Id="rId2" Type="http://schemas.openxmlformats.org/officeDocument/2006/relationships/slideLayout" Target="../slideLayouts/slideLayout128.xml"/><Relationship Id="rId16" Type="http://schemas.openxmlformats.org/officeDocument/2006/relationships/image" Target="../media/image4.png"/><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image" Target="../media/image3.png"/><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2.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image" Target="../media/image1.jpeg"/><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6.xml"/><Relationship Id="rId2" Type="http://schemas.openxmlformats.org/officeDocument/2006/relationships/slideLayout" Target="../slideLayouts/slideLayout139.xml"/><Relationship Id="rId16" Type="http://schemas.openxmlformats.org/officeDocument/2006/relationships/image" Target="../media/image4.png"/><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3.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9.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0.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image" Target="../media/image4.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6" Type="http://schemas.openxmlformats.org/officeDocument/2006/relationships/image" Target="../media/image4.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3.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6" Type="http://schemas.openxmlformats.org/officeDocument/2006/relationships/image" Target="../media/image4.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3.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6" Type="http://schemas.openxmlformats.org/officeDocument/2006/relationships/image" Target="../media/image4.png"/><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ea typeface="MS PGothic" pitchFamily="34" charset="-128"/>
            </a:endParaRPr>
          </a:p>
          <a:p>
            <a:pPr defTabSz="784114" eaLnBrk="0" hangingPunct="0">
              <a:lnSpc>
                <a:spcPct val="85000"/>
              </a:lnSpc>
              <a:buClrTx/>
              <a:buFontTx/>
              <a:buNone/>
            </a:pPr>
            <a:r>
              <a:rPr lang="de-DE" sz="900" b="0" dirty="0">
                <a:ea typeface="MS PGothic" pitchFamily="34" charset="-128"/>
              </a:rPr>
              <a:t>Page </a:t>
            </a:r>
            <a:fld id="{E68EC476-442B-4BB7-9603-F1440C241F3D}" type="slidenum">
              <a:rPr lang="de-DE" sz="900" b="0">
                <a:ea typeface="MS PGothic" pitchFamily="34" charset="-128"/>
              </a:rPr>
              <a:pPr defTabSz="784114" eaLnBrk="0" hangingPunct="0">
                <a:lnSpc>
                  <a:spcPct val="85000"/>
                </a:lnSpc>
                <a:buClrTx/>
                <a:buFontTx/>
                <a:buNone/>
              </a:pPr>
              <a:t>‹#›</a:t>
            </a:fld>
            <a:endParaRPr lang="en-GB" sz="900" b="0" dirty="0">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长条"/>
          <p:cNvPicPr>
            <a:picLocks noChangeAspect="1" noChangeArrowheads="1"/>
          </p:cNvPicPr>
          <p:nvPr/>
        </p:nvPicPr>
        <p:blipFill>
          <a:blip r:embed="rId14" cstate="print">
            <a:lum contrast="6000"/>
          </a:blip>
          <a:srcRect/>
          <a:stretch>
            <a:fillRect/>
          </a:stretch>
        </p:blipFill>
        <p:spPr bwMode="auto">
          <a:xfrm>
            <a:off x="2" y="6237289"/>
            <a:ext cx="12195175" cy="619125"/>
          </a:xfrm>
          <a:prstGeom prst="rect">
            <a:avLst/>
          </a:prstGeom>
          <a:noFill/>
          <a:ln w="9525">
            <a:noFill/>
            <a:miter lim="800000"/>
            <a:headEnd/>
            <a:tailEnd/>
          </a:ln>
        </p:spPr>
      </p:pic>
      <p:sp>
        <p:nvSpPr>
          <p:cNvPr id="663555" name="Rectangle 3"/>
          <p:cNvSpPr>
            <a:spLocks noChangeArrowheads="1"/>
          </p:cNvSpPr>
          <p:nvPr/>
        </p:nvSpPr>
        <p:spPr bwMode="auto">
          <a:xfrm>
            <a:off x="-2460625" y="528639"/>
            <a:ext cx="2460625" cy="5307012"/>
          </a:xfrm>
          <a:prstGeom prst="rect">
            <a:avLst/>
          </a:prstGeom>
          <a:noFill/>
          <a:ln w="9525">
            <a:noFill/>
            <a:miter lim="800000"/>
            <a:headEnd/>
            <a:tailEnd/>
          </a:ln>
          <a:effectLst/>
        </p:spPr>
        <p:txBody>
          <a:bodyPr lIns="87759" tIns="43880" rIns="87759" bIns="43880"/>
          <a:lstStyle/>
          <a:p>
            <a:pPr algn="r" defTabSz="877491">
              <a:lnSpc>
                <a:spcPct val="125000"/>
              </a:lnSpc>
              <a:buClr>
                <a:srgbClr val="990000"/>
              </a:buClr>
              <a:buFont typeface="Wingdings" pitchFamily="2" charset="2"/>
              <a:buNone/>
              <a:defRPr/>
            </a:pPr>
            <a:r>
              <a:rPr lang="zh-CN" altLang="en-US" sz="1200" b="0" dirty="0">
                <a:solidFill>
                  <a:srgbClr val="FFFFFF"/>
                </a:solidFill>
                <a:ea typeface="宋体"/>
              </a:rPr>
              <a:t>英文标题</a:t>
            </a:r>
            <a:r>
              <a:rPr lang="en-US" altLang="zh-CN" sz="1200" b="0" dirty="0">
                <a:solidFill>
                  <a:srgbClr val="FFFFFF"/>
                </a:solidFill>
                <a:ea typeface="宋体"/>
              </a:rPr>
              <a:t>:32-35pt  </a:t>
            </a: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 R153 G0 B0</a:t>
            </a:r>
          </a:p>
          <a:p>
            <a:pPr algn="r" defTabSz="877491">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内部使用字体 </a:t>
            </a:r>
            <a:r>
              <a:rPr lang="en-US" altLang="zh-CN" sz="1200" b="0" dirty="0">
                <a:solidFill>
                  <a:srgbClr val="FFFFFF"/>
                </a:solidFill>
                <a:latin typeface="FrutigerNext LT Regular"/>
                <a:ea typeface="宋体"/>
              </a:rPr>
              <a:t>:</a:t>
            </a:r>
          </a:p>
          <a:p>
            <a:pPr algn="r" defTabSz="877491">
              <a:lnSpc>
                <a:spcPct val="125000"/>
              </a:lnSpc>
              <a:buClr>
                <a:srgbClr val="990000"/>
              </a:buClr>
              <a:buFont typeface="Wingdings" pitchFamily="2" charset="2"/>
              <a:buNone/>
              <a:defRPr/>
            </a:pPr>
            <a:r>
              <a:rPr lang="en-US" altLang="zh-CN" sz="1200" b="0" dirty="0" err="1">
                <a:solidFill>
                  <a:srgbClr val="FFFFFF"/>
                </a:solidFill>
                <a:latin typeface="FrutigerNext LT Regular"/>
                <a:ea typeface="宋体"/>
              </a:rPr>
              <a:t>FrutigerNext</a:t>
            </a:r>
            <a:r>
              <a:rPr lang="en-US" altLang="zh-CN" sz="1200" b="0" dirty="0">
                <a:solidFill>
                  <a:srgbClr val="FFFFFF"/>
                </a:solidFill>
                <a:latin typeface="FrutigerNext LT Regular"/>
                <a:ea typeface="宋体"/>
              </a:rPr>
              <a:t> LT Medium</a:t>
            </a:r>
          </a:p>
          <a:p>
            <a:pPr algn="r" defTabSz="877491">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外部使用字体 </a:t>
            </a:r>
            <a:r>
              <a:rPr lang="en-US" altLang="zh-CN" sz="1200" b="0" dirty="0">
                <a:solidFill>
                  <a:srgbClr val="FFFFFF"/>
                </a:solidFill>
                <a:latin typeface="FrutigerNext LT Regular"/>
                <a:ea typeface="宋体"/>
              </a:rPr>
              <a:t>: Arial</a:t>
            </a:r>
          </a:p>
          <a:p>
            <a:pPr algn="r" defTabSz="877491">
              <a:lnSpc>
                <a:spcPct val="75000"/>
              </a:lnSpc>
              <a:buClr>
                <a:srgbClr val="990000"/>
              </a:buClr>
              <a:buFont typeface="Wingdings" pitchFamily="2" charset="2"/>
              <a:buNone/>
              <a:defRPr/>
            </a:pPr>
            <a:endParaRPr lang="en-US" altLang="zh-CN" sz="1200" b="0" dirty="0">
              <a:solidFill>
                <a:srgbClr val="FFFFFF"/>
              </a:solidFill>
              <a:ea typeface="宋体"/>
            </a:endParaRP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中文标题</a:t>
            </a:r>
            <a:r>
              <a:rPr lang="en-US" altLang="zh-CN" sz="1200" b="0" dirty="0">
                <a:solidFill>
                  <a:srgbClr val="FFFFFF"/>
                </a:solidFill>
                <a:ea typeface="宋体"/>
              </a:rPr>
              <a:t>:30-32pt  </a:t>
            </a: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 R153 G0 B0</a:t>
            </a: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字体</a:t>
            </a:r>
            <a:r>
              <a:rPr lang="en-US" altLang="zh-CN" sz="1200" b="0" dirty="0">
                <a:solidFill>
                  <a:srgbClr val="FFFFFF"/>
                </a:solidFill>
                <a:ea typeface="宋体"/>
              </a:rPr>
              <a:t>:</a:t>
            </a:r>
            <a:r>
              <a:rPr lang="zh-CN" altLang="en-US" sz="1200" b="0" dirty="0">
                <a:solidFill>
                  <a:srgbClr val="FFFFFF"/>
                </a:solidFill>
                <a:ea typeface="宋体"/>
              </a:rPr>
              <a:t>黑体</a:t>
            </a:r>
          </a:p>
          <a:p>
            <a:pPr algn="r" defTabSz="877491">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英文正文</a:t>
            </a:r>
            <a:r>
              <a:rPr lang="en-US" altLang="zh-CN" sz="1200" b="0" dirty="0">
                <a:solidFill>
                  <a:srgbClr val="FFFFFF"/>
                </a:solidFill>
                <a:ea typeface="宋体"/>
              </a:rPr>
              <a:t>:20-22pt</a:t>
            </a: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子目录 </a:t>
            </a:r>
            <a:r>
              <a:rPr lang="en-US" altLang="zh-CN" sz="1200" b="0" dirty="0">
                <a:solidFill>
                  <a:srgbClr val="FFFFFF"/>
                </a:solidFill>
                <a:ea typeface="宋体"/>
              </a:rPr>
              <a:t>(2-5</a:t>
            </a:r>
            <a:r>
              <a:rPr lang="zh-CN" altLang="en-US" sz="1200" b="0" dirty="0">
                <a:solidFill>
                  <a:srgbClr val="FFFFFF"/>
                </a:solidFill>
                <a:ea typeface="宋体"/>
              </a:rPr>
              <a:t>级</a:t>
            </a:r>
            <a:r>
              <a:rPr lang="en-US" altLang="zh-CN" sz="1200" b="0" dirty="0">
                <a:solidFill>
                  <a:srgbClr val="FFFFFF"/>
                </a:solidFill>
                <a:ea typeface="宋体"/>
              </a:rPr>
              <a:t>) :18pt  </a:t>
            </a: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a:t>
            </a:r>
            <a:r>
              <a:rPr lang="zh-CN" altLang="en-US" sz="1200" b="0" dirty="0">
                <a:solidFill>
                  <a:srgbClr val="FFFFFF"/>
                </a:solidFill>
                <a:ea typeface="宋体"/>
              </a:rPr>
              <a:t>黑色</a:t>
            </a:r>
          </a:p>
          <a:p>
            <a:pPr algn="r" defTabSz="877491">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内部使用字体 </a:t>
            </a:r>
            <a:r>
              <a:rPr lang="en-US" altLang="zh-CN" sz="1200" b="0" dirty="0">
                <a:solidFill>
                  <a:srgbClr val="FFFFFF"/>
                </a:solidFill>
                <a:latin typeface="FrutigerNext LT Regular"/>
                <a:ea typeface="宋体"/>
              </a:rPr>
              <a:t>:</a:t>
            </a:r>
          </a:p>
          <a:p>
            <a:pPr algn="r" defTabSz="877491">
              <a:lnSpc>
                <a:spcPct val="125000"/>
              </a:lnSpc>
              <a:buClr>
                <a:srgbClr val="990000"/>
              </a:buClr>
              <a:buFont typeface="Wingdings" pitchFamily="2" charset="2"/>
              <a:buNone/>
              <a:defRPr/>
            </a:pPr>
            <a:r>
              <a:rPr lang="en-US" altLang="zh-CN" sz="1200" b="0" dirty="0" err="1">
                <a:solidFill>
                  <a:srgbClr val="FFFFFF"/>
                </a:solidFill>
                <a:latin typeface="FrutigerNext LT Regular"/>
                <a:ea typeface="宋体"/>
              </a:rPr>
              <a:t>FrutigerNext</a:t>
            </a:r>
            <a:r>
              <a:rPr lang="en-US" altLang="zh-CN" sz="1200" b="0" dirty="0">
                <a:solidFill>
                  <a:srgbClr val="FFFFFF"/>
                </a:solidFill>
                <a:latin typeface="FrutigerNext LT Regular"/>
                <a:ea typeface="宋体"/>
              </a:rPr>
              <a:t> LT Regular</a:t>
            </a:r>
          </a:p>
          <a:p>
            <a:pPr algn="r" defTabSz="877491">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外部使用字体 </a:t>
            </a:r>
            <a:r>
              <a:rPr lang="en-US" altLang="zh-CN" sz="1200" b="0" dirty="0">
                <a:solidFill>
                  <a:srgbClr val="FFFFFF"/>
                </a:solidFill>
                <a:latin typeface="FrutigerNext LT Regular"/>
                <a:ea typeface="宋体"/>
              </a:rPr>
              <a:t>: Arial</a:t>
            </a:r>
          </a:p>
          <a:p>
            <a:pPr algn="r" defTabSz="877491">
              <a:lnSpc>
                <a:spcPct val="75000"/>
              </a:lnSpc>
              <a:buClr>
                <a:srgbClr val="990000"/>
              </a:buClr>
              <a:buFont typeface="Wingdings" pitchFamily="2" charset="2"/>
              <a:buNone/>
              <a:defRPr/>
            </a:pPr>
            <a:endParaRPr lang="en-US" altLang="zh-CN" sz="1200" b="0" dirty="0">
              <a:solidFill>
                <a:srgbClr val="FFFFFF"/>
              </a:solidFill>
              <a:ea typeface="宋体"/>
            </a:endParaRP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中文正文</a:t>
            </a:r>
            <a:r>
              <a:rPr lang="en-US" altLang="zh-CN" sz="1200" b="0" dirty="0">
                <a:solidFill>
                  <a:srgbClr val="FFFFFF"/>
                </a:solidFill>
                <a:ea typeface="宋体"/>
              </a:rPr>
              <a:t>:18-20pt</a:t>
            </a: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子目录</a:t>
            </a:r>
            <a:r>
              <a:rPr lang="en-US" altLang="zh-CN" sz="1200" b="0" dirty="0">
                <a:solidFill>
                  <a:srgbClr val="FFFFFF"/>
                </a:solidFill>
                <a:ea typeface="宋体"/>
              </a:rPr>
              <a:t>(2-5</a:t>
            </a:r>
            <a:r>
              <a:rPr lang="zh-CN" altLang="en-US" sz="1200" b="0" dirty="0">
                <a:solidFill>
                  <a:srgbClr val="FFFFFF"/>
                </a:solidFill>
                <a:ea typeface="宋体"/>
              </a:rPr>
              <a:t>级</a:t>
            </a:r>
            <a:r>
              <a:rPr lang="en-US" altLang="zh-CN" sz="1200" b="0" dirty="0">
                <a:solidFill>
                  <a:srgbClr val="FFFFFF"/>
                </a:solidFill>
                <a:ea typeface="宋体"/>
              </a:rPr>
              <a:t>):18pt </a:t>
            </a: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a:t>
            </a:r>
            <a:r>
              <a:rPr lang="zh-CN" altLang="en-US" sz="1200" b="0" dirty="0">
                <a:solidFill>
                  <a:srgbClr val="FFFFFF"/>
                </a:solidFill>
                <a:ea typeface="宋体"/>
              </a:rPr>
              <a:t>黑色</a:t>
            </a:r>
          </a:p>
          <a:p>
            <a:pPr algn="r" defTabSz="877491">
              <a:lnSpc>
                <a:spcPct val="125000"/>
              </a:lnSpc>
              <a:buClr>
                <a:srgbClr val="990000"/>
              </a:buClr>
              <a:buFont typeface="Wingdings" pitchFamily="2" charset="2"/>
              <a:buNone/>
              <a:defRPr/>
            </a:pPr>
            <a:r>
              <a:rPr lang="zh-CN" altLang="en-US" sz="1200" b="0" dirty="0">
                <a:solidFill>
                  <a:srgbClr val="FFFFFF"/>
                </a:solidFill>
                <a:ea typeface="宋体"/>
              </a:rPr>
              <a:t>字体</a:t>
            </a:r>
            <a:r>
              <a:rPr lang="en-US" altLang="zh-CN" sz="1200" b="0" dirty="0">
                <a:solidFill>
                  <a:srgbClr val="FFFFFF"/>
                </a:solidFill>
                <a:ea typeface="宋体"/>
              </a:rPr>
              <a:t>:</a:t>
            </a:r>
            <a:r>
              <a:rPr lang="zh-CN" altLang="en-US" sz="1200" b="0" dirty="0">
                <a:solidFill>
                  <a:srgbClr val="FFFFFF"/>
                </a:solidFill>
                <a:ea typeface="宋体"/>
              </a:rPr>
              <a:t>细黑体 </a:t>
            </a:r>
          </a:p>
          <a:p>
            <a:pPr algn="r" defTabSz="877491">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491">
              <a:lnSpc>
                <a:spcPct val="125000"/>
              </a:lnSpc>
              <a:buClr>
                <a:srgbClr val="990000"/>
              </a:buClr>
              <a:buFont typeface="Wingdings" pitchFamily="2" charset="2"/>
              <a:buNone/>
              <a:defRPr/>
            </a:pPr>
            <a:endParaRPr lang="en-US" altLang="zh-CN" sz="1200" b="0" dirty="0">
              <a:solidFill>
                <a:srgbClr val="FFFFFF"/>
              </a:solidFill>
              <a:ea typeface="宋体"/>
            </a:endParaRPr>
          </a:p>
          <a:p>
            <a:pPr algn="r" defTabSz="877491">
              <a:lnSpc>
                <a:spcPct val="125000"/>
              </a:lnSpc>
              <a:buClr>
                <a:srgbClr val="990000"/>
              </a:buClr>
              <a:buFont typeface="Wingdings" pitchFamily="2" charset="2"/>
              <a:buNone/>
              <a:defRPr/>
            </a:pPr>
            <a:endParaRPr lang="en-US" altLang="zh-CN" sz="1200" b="0" dirty="0">
              <a:solidFill>
                <a:srgbClr val="FFFFFF"/>
              </a:solidFill>
              <a:ea typeface="宋体"/>
            </a:endParaRPr>
          </a:p>
          <a:p>
            <a:pPr algn="r" defTabSz="877491">
              <a:lnSpc>
                <a:spcPct val="125000"/>
              </a:lnSpc>
              <a:buClr>
                <a:srgbClr val="990000"/>
              </a:buClr>
              <a:buFont typeface="Wingdings" pitchFamily="2" charset="2"/>
              <a:buNone/>
              <a:defRPr/>
            </a:pPr>
            <a:endParaRPr lang="zh-CN" altLang="en-US" sz="1200" b="0" dirty="0">
              <a:solidFill>
                <a:srgbClr val="080808"/>
              </a:solidFill>
              <a:ea typeface="宋体"/>
            </a:endParaRPr>
          </a:p>
        </p:txBody>
      </p:sp>
      <p:sp>
        <p:nvSpPr>
          <p:cNvPr id="663556" name="Rectangle 4"/>
          <p:cNvSpPr>
            <a:spLocks noChangeArrowheads="1"/>
          </p:cNvSpPr>
          <p:nvPr/>
        </p:nvSpPr>
        <p:spPr bwMode="auto">
          <a:xfrm>
            <a:off x="12361864" y="5445128"/>
            <a:ext cx="1225550" cy="322263"/>
          </a:xfrm>
          <a:prstGeom prst="rect">
            <a:avLst/>
          </a:prstGeom>
          <a:solidFill>
            <a:schemeClr val="bg1"/>
          </a:solidFill>
          <a:ln w="9525" algn="ctr">
            <a:noFill/>
            <a:miter lim="800000"/>
            <a:headEnd/>
            <a:tailEnd/>
          </a:ln>
          <a:effectLst/>
        </p:spPr>
        <p:txBody>
          <a:bodyPr lIns="91383" tIns="45691" rIns="91383" bIns="45691" anchor="ctr">
            <a:spAutoFit/>
          </a:bodyP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nvGrpSpPr>
          <p:cNvPr id="2" name="Group 5"/>
          <p:cNvGrpSpPr>
            <a:grpSpLocks/>
          </p:cNvGrpSpPr>
          <p:nvPr/>
        </p:nvGrpSpPr>
        <p:grpSpPr bwMode="auto">
          <a:xfrm>
            <a:off x="12472990" y="5278439"/>
            <a:ext cx="987425" cy="184151"/>
            <a:chOff x="6657" y="3492"/>
            <a:chExt cx="527" cy="121"/>
          </a:xfrm>
        </p:grpSpPr>
        <p:sp>
          <p:nvSpPr>
            <p:cNvPr id="66355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59" name="Rectangle 7"/>
            <p:cNvSpPr>
              <a:spLocks noChangeArrowheads="1"/>
            </p:cNvSpPr>
            <p:nvPr/>
          </p:nvSpPr>
          <p:spPr bwMode="auto">
            <a:xfrm flipV="1">
              <a:off x="6921" y="3492"/>
              <a:ext cx="130" cy="121"/>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6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6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3" name="Group 10"/>
          <p:cNvGrpSpPr>
            <a:grpSpLocks/>
          </p:cNvGrpSpPr>
          <p:nvPr/>
        </p:nvGrpSpPr>
        <p:grpSpPr bwMode="auto">
          <a:xfrm>
            <a:off x="12472990" y="6203952"/>
            <a:ext cx="987425" cy="182563"/>
            <a:chOff x="6657" y="4103"/>
            <a:chExt cx="527" cy="121"/>
          </a:xfrm>
        </p:grpSpPr>
        <p:sp>
          <p:nvSpPr>
            <p:cNvPr id="66356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64" name="Rectangle 12"/>
            <p:cNvSpPr>
              <a:spLocks noChangeArrowheads="1"/>
            </p:cNvSpPr>
            <p:nvPr/>
          </p:nvSpPr>
          <p:spPr bwMode="auto">
            <a:xfrm flipV="1">
              <a:off x="6921" y="4103"/>
              <a:ext cx="130" cy="121"/>
            </a:xfrm>
            <a:prstGeom prst="rect">
              <a:avLst/>
            </a:prstGeom>
            <a:solidFill>
              <a:srgbClr val="99CCCC"/>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6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6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4" name="Group 15"/>
          <p:cNvGrpSpPr>
            <a:grpSpLocks/>
          </p:cNvGrpSpPr>
          <p:nvPr/>
        </p:nvGrpSpPr>
        <p:grpSpPr bwMode="auto">
          <a:xfrm>
            <a:off x="12472990" y="6450014"/>
            <a:ext cx="987425" cy="182563"/>
            <a:chOff x="6657" y="4266"/>
            <a:chExt cx="527" cy="121"/>
          </a:xfrm>
        </p:grpSpPr>
        <p:sp>
          <p:nvSpPr>
            <p:cNvPr id="66356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69" name="Rectangle 17"/>
            <p:cNvSpPr>
              <a:spLocks noChangeArrowheads="1"/>
            </p:cNvSpPr>
            <p:nvPr/>
          </p:nvSpPr>
          <p:spPr bwMode="auto">
            <a:xfrm flipV="1">
              <a:off x="6921" y="4266"/>
              <a:ext cx="130" cy="121"/>
            </a:xfrm>
            <a:prstGeom prst="rect">
              <a:avLst/>
            </a:prstGeom>
            <a:solidFill>
              <a:srgbClr val="0099CC"/>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7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7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5" name="Group 20"/>
          <p:cNvGrpSpPr>
            <a:grpSpLocks/>
          </p:cNvGrpSpPr>
          <p:nvPr/>
        </p:nvGrpSpPr>
        <p:grpSpPr bwMode="auto">
          <a:xfrm>
            <a:off x="12472990" y="5527678"/>
            <a:ext cx="987425" cy="182563"/>
            <a:chOff x="6657" y="3656"/>
            <a:chExt cx="527" cy="121"/>
          </a:xfrm>
        </p:grpSpPr>
        <p:sp>
          <p:nvSpPr>
            <p:cNvPr id="66357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7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75" name="Rectangle 23"/>
            <p:cNvSpPr>
              <a:spLocks noChangeArrowheads="1"/>
            </p:cNvSpPr>
            <p:nvPr/>
          </p:nvSpPr>
          <p:spPr bwMode="auto">
            <a:xfrm flipV="1">
              <a:off x="6921" y="3656"/>
              <a:ext cx="130" cy="121"/>
            </a:xfrm>
            <a:prstGeom prst="rect">
              <a:avLst/>
            </a:prstGeom>
            <a:solidFill>
              <a:srgbClr val="9900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7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6" name="Group 25"/>
          <p:cNvGrpSpPr>
            <a:grpSpLocks/>
          </p:cNvGrpSpPr>
          <p:nvPr/>
        </p:nvGrpSpPr>
        <p:grpSpPr bwMode="auto">
          <a:xfrm>
            <a:off x="12472990" y="5957889"/>
            <a:ext cx="987425" cy="182563"/>
            <a:chOff x="6657" y="3941"/>
            <a:chExt cx="527" cy="121"/>
          </a:xfrm>
        </p:grpSpPr>
        <p:sp>
          <p:nvSpPr>
            <p:cNvPr id="66357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79" name="Rectangle 27"/>
            <p:cNvSpPr>
              <a:spLocks noChangeArrowheads="1"/>
            </p:cNvSpPr>
            <p:nvPr/>
          </p:nvSpPr>
          <p:spPr bwMode="auto">
            <a:xfrm flipV="1">
              <a:off x="6921" y="3941"/>
              <a:ext cx="130" cy="121"/>
            </a:xfrm>
            <a:prstGeom prst="rect">
              <a:avLst/>
            </a:prstGeom>
            <a:solidFill>
              <a:srgbClr val="6699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8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8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7" name="Group 30"/>
          <p:cNvGrpSpPr>
            <a:grpSpLocks/>
          </p:cNvGrpSpPr>
          <p:nvPr/>
        </p:nvGrpSpPr>
        <p:grpSpPr bwMode="auto">
          <a:xfrm>
            <a:off x="12472990" y="6697665"/>
            <a:ext cx="987425" cy="182563"/>
            <a:chOff x="6657" y="4430"/>
            <a:chExt cx="527" cy="121"/>
          </a:xfrm>
        </p:grpSpPr>
        <p:sp>
          <p:nvSpPr>
            <p:cNvPr id="66358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84" name="Rectangle 32"/>
            <p:cNvSpPr>
              <a:spLocks noChangeArrowheads="1"/>
            </p:cNvSpPr>
            <p:nvPr/>
          </p:nvSpPr>
          <p:spPr bwMode="auto">
            <a:xfrm flipV="1">
              <a:off x="6921" y="4430"/>
              <a:ext cx="130" cy="121"/>
            </a:xfrm>
            <a:prstGeom prst="rect">
              <a:avLst/>
            </a:prstGeom>
            <a:solidFill>
              <a:srgbClr val="0066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8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8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8" name="Group 35"/>
          <p:cNvGrpSpPr>
            <a:grpSpLocks/>
          </p:cNvGrpSpPr>
          <p:nvPr/>
        </p:nvGrpSpPr>
        <p:grpSpPr bwMode="auto">
          <a:xfrm>
            <a:off x="12472990" y="5032378"/>
            <a:ext cx="987425" cy="184151"/>
            <a:chOff x="6657" y="3329"/>
            <a:chExt cx="527" cy="122"/>
          </a:xfrm>
        </p:grpSpPr>
        <p:sp>
          <p:nvSpPr>
            <p:cNvPr id="66358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89" name="Rectangle 37"/>
            <p:cNvSpPr>
              <a:spLocks noChangeArrowheads="1"/>
            </p:cNvSpPr>
            <p:nvPr/>
          </p:nvSpPr>
          <p:spPr bwMode="auto">
            <a:xfrm flipV="1">
              <a:off x="6921" y="3329"/>
              <a:ext cx="130" cy="122"/>
            </a:xfrm>
            <a:prstGeom prst="rect">
              <a:avLst/>
            </a:prstGeom>
            <a:solidFill>
              <a:srgbClr val="99660A"/>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9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9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9" name="Group 40"/>
          <p:cNvGrpSpPr>
            <a:grpSpLocks/>
          </p:cNvGrpSpPr>
          <p:nvPr/>
        </p:nvGrpSpPr>
        <p:grpSpPr bwMode="auto">
          <a:xfrm>
            <a:off x="12472990" y="4600577"/>
            <a:ext cx="987425" cy="182563"/>
            <a:chOff x="6657" y="3043"/>
            <a:chExt cx="527" cy="121"/>
          </a:xfrm>
        </p:grpSpPr>
        <p:sp>
          <p:nvSpPr>
            <p:cNvPr id="663593" name="Rectangle 41"/>
            <p:cNvSpPr>
              <a:spLocks noChangeArrowheads="1"/>
            </p:cNvSpPr>
            <p:nvPr/>
          </p:nvSpPr>
          <p:spPr bwMode="auto">
            <a:xfrm flipV="1">
              <a:off x="6921" y="3043"/>
              <a:ext cx="130" cy="121"/>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9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9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9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grpSp>
        <p:nvGrpSpPr>
          <p:cNvPr id="10" name="Group 45"/>
          <p:cNvGrpSpPr>
            <a:grpSpLocks/>
          </p:cNvGrpSpPr>
          <p:nvPr/>
        </p:nvGrpSpPr>
        <p:grpSpPr bwMode="auto">
          <a:xfrm>
            <a:off x="12472990" y="4354515"/>
            <a:ext cx="987425" cy="184151"/>
            <a:chOff x="6657" y="2881"/>
            <a:chExt cx="527" cy="121"/>
          </a:xfrm>
        </p:grpSpPr>
        <p:sp>
          <p:nvSpPr>
            <p:cNvPr id="663598" name="Rectangle 46"/>
            <p:cNvSpPr>
              <a:spLocks noChangeArrowheads="1"/>
            </p:cNvSpPr>
            <p:nvPr/>
          </p:nvSpPr>
          <p:spPr bwMode="auto">
            <a:xfrm flipV="1">
              <a:off x="6921" y="2881"/>
              <a:ext cx="130" cy="121"/>
            </a:xfrm>
            <a:prstGeom prst="rect">
              <a:avLst/>
            </a:prstGeom>
            <a:solidFill>
              <a:srgbClr val="B2B2B2"/>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59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60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sp>
          <p:nvSpPr>
            <p:cNvPr id="66360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dirty="0">
                <a:solidFill>
                  <a:srgbClr val="000000"/>
                </a:solidFill>
                <a:latin typeface="FrutigerNext LT Regular"/>
                <a:ea typeface="ＭＳ Ｐゴシック" pitchFamily="34" charset="-128"/>
              </a:endParaRPr>
            </a:p>
          </p:txBody>
        </p:sp>
      </p:grpSp>
      <p:sp>
        <p:nvSpPr>
          <p:cNvPr id="663602" name="Rectangle 50"/>
          <p:cNvSpPr>
            <a:spLocks noChangeArrowheads="1"/>
          </p:cNvSpPr>
          <p:nvPr/>
        </p:nvSpPr>
        <p:spPr bwMode="auto">
          <a:xfrm>
            <a:off x="12269790" y="2263775"/>
            <a:ext cx="1400175" cy="2654300"/>
          </a:xfrm>
          <a:prstGeom prst="rect">
            <a:avLst/>
          </a:prstGeom>
          <a:noFill/>
          <a:ln w="9525">
            <a:noFill/>
            <a:miter lim="800000"/>
            <a:headEnd/>
            <a:tailEnd/>
          </a:ln>
          <a:effectLst/>
        </p:spPr>
        <p:txBody>
          <a:bodyPr lIns="87759" tIns="43880" rIns="87759" bIns="43880"/>
          <a:lstStyle/>
          <a:p>
            <a:pPr defTabSz="877491">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配色参考方案：</a:t>
            </a:r>
          </a:p>
          <a:p>
            <a:pPr defTabSz="877491">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建议同一页面内不超过四种颜色，以下是９组配色方案，同一页面内只选择一组使用。</a:t>
            </a:r>
            <a:endParaRPr lang="en-US" altLang="zh-CN" sz="1200" b="0" dirty="0">
              <a:solidFill>
                <a:srgbClr val="FFFFFF"/>
              </a:solidFill>
              <a:latin typeface="华文细黑" pitchFamily="2" charset="-122"/>
              <a:ea typeface="宋体"/>
            </a:endParaRPr>
          </a:p>
          <a:p>
            <a:pPr defTabSz="877491">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（仅供参考）</a:t>
            </a:r>
          </a:p>
          <a:p>
            <a:pPr defTabSz="877491">
              <a:lnSpc>
                <a:spcPct val="125000"/>
              </a:lnSpc>
              <a:buClr>
                <a:srgbClr val="990000"/>
              </a:buClr>
              <a:buFont typeface="Wingdings" pitchFamily="2" charset="2"/>
              <a:buNone/>
              <a:defRPr/>
            </a:pPr>
            <a:endParaRPr lang="en-US" altLang="zh-CN" sz="1200" b="0" dirty="0">
              <a:solidFill>
                <a:srgbClr val="FFFFFF"/>
              </a:solidFill>
              <a:latin typeface="华文细黑" pitchFamily="2" charset="-122"/>
              <a:ea typeface="宋体"/>
            </a:endParaRPr>
          </a:p>
          <a:p>
            <a:pPr defTabSz="877491">
              <a:lnSpc>
                <a:spcPct val="125000"/>
              </a:lnSpc>
              <a:buClr>
                <a:srgbClr val="990000"/>
              </a:buClr>
              <a:defRPr/>
            </a:pPr>
            <a:endParaRPr lang="en-US" altLang="zh-CN" sz="1200" b="0" dirty="0">
              <a:solidFill>
                <a:srgbClr val="FFFFFF"/>
              </a:solidFill>
              <a:latin typeface="华文细黑" pitchFamily="2" charset="-122"/>
              <a:ea typeface="宋体"/>
            </a:endParaRPr>
          </a:p>
          <a:p>
            <a:pPr defTabSz="877491">
              <a:lnSpc>
                <a:spcPct val="125000"/>
              </a:lnSpc>
              <a:buClr>
                <a:srgbClr val="990000"/>
              </a:buClr>
              <a:defRPr/>
            </a:pPr>
            <a:endParaRPr lang="zh-CN" altLang="en-US" sz="1200" b="0" dirty="0">
              <a:solidFill>
                <a:srgbClr val="FFFFFF"/>
              </a:solidFill>
              <a:latin typeface="华文细黑" pitchFamily="2" charset="-122"/>
              <a:ea typeface="宋体"/>
            </a:endParaRPr>
          </a:p>
        </p:txBody>
      </p:sp>
      <p:sp>
        <p:nvSpPr>
          <p:cNvPr id="663603" name="Rectangle 51"/>
          <p:cNvSpPr>
            <a:spLocks noChangeArrowheads="1"/>
          </p:cNvSpPr>
          <p:nvPr/>
        </p:nvSpPr>
        <p:spPr bwMode="auto">
          <a:xfrm>
            <a:off x="12269790" y="-61913"/>
            <a:ext cx="1400175" cy="838201"/>
          </a:xfrm>
          <a:prstGeom prst="rect">
            <a:avLst/>
          </a:prstGeom>
          <a:noFill/>
          <a:ln w="9525">
            <a:noFill/>
            <a:miter lim="800000"/>
            <a:headEnd/>
            <a:tailEnd/>
          </a:ln>
          <a:effectLst/>
        </p:spPr>
        <p:txBody>
          <a:bodyPr lIns="87759" tIns="43880" rIns="87759" bIns="43880"/>
          <a:lstStyle/>
          <a:p>
            <a:pPr defTabSz="877491">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客户或者合作伙伴的标志放在右上角</a:t>
            </a:r>
            <a:r>
              <a:rPr lang="en-US" altLang="zh-CN" sz="1200" b="0" dirty="0">
                <a:solidFill>
                  <a:srgbClr val="FFFFFF"/>
                </a:solidFill>
                <a:latin typeface="华文细黑" pitchFamily="2" charset="-122"/>
                <a:ea typeface="宋体"/>
              </a:rPr>
              <a:t>.</a:t>
            </a:r>
          </a:p>
          <a:p>
            <a:pPr defTabSz="877491">
              <a:lnSpc>
                <a:spcPct val="125000"/>
              </a:lnSpc>
              <a:buClr>
                <a:srgbClr val="990000"/>
              </a:buClr>
              <a:buFont typeface="Wingdings" pitchFamily="2" charset="2"/>
              <a:buNone/>
              <a:defRPr/>
            </a:pPr>
            <a:endParaRPr lang="en-US" altLang="zh-CN" sz="1200" b="0" dirty="0">
              <a:solidFill>
                <a:srgbClr val="FFFFFF"/>
              </a:solidFill>
              <a:latin typeface="华文细黑" pitchFamily="2" charset="-122"/>
              <a:ea typeface="宋体"/>
            </a:endParaRPr>
          </a:p>
          <a:p>
            <a:pPr defTabSz="877491">
              <a:lnSpc>
                <a:spcPct val="125000"/>
              </a:lnSpc>
              <a:buClr>
                <a:srgbClr val="990000"/>
              </a:buClr>
              <a:defRPr/>
            </a:pPr>
            <a:endParaRPr lang="en-US" altLang="zh-CN" sz="1200" b="0" dirty="0">
              <a:solidFill>
                <a:srgbClr val="FFFFFF"/>
              </a:solidFill>
              <a:latin typeface="华文细黑" pitchFamily="2" charset="-122"/>
              <a:ea typeface="宋体"/>
            </a:endParaRPr>
          </a:p>
          <a:p>
            <a:pPr defTabSz="877491">
              <a:lnSpc>
                <a:spcPct val="125000"/>
              </a:lnSpc>
              <a:buClr>
                <a:srgbClr val="990000"/>
              </a:buClr>
              <a:defRPr/>
            </a:pPr>
            <a:endParaRPr lang="zh-CN" altLang="en-US" sz="1200" b="0" dirty="0">
              <a:solidFill>
                <a:srgbClr val="FFFFFF"/>
              </a:solidFill>
              <a:latin typeface="华文细黑" pitchFamily="2" charset="-122"/>
              <a:ea typeface="宋体"/>
            </a:endParaRPr>
          </a:p>
        </p:txBody>
      </p:sp>
      <p:sp>
        <p:nvSpPr>
          <p:cNvPr id="663604" name="Text Box 52"/>
          <p:cNvSpPr txBox="1">
            <a:spLocks noChangeArrowheads="1"/>
          </p:cNvSpPr>
          <p:nvPr/>
        </p:nvSpPr>
        <p:spPr bwMode="auto">
          <a:xfrm>
            <a:off x="841377" y="6456365"/>
            <a:ext cx="2784476" cy="263525"/>
          </a:xfrm>
          <a:prstGeom prst="rect">
            <a:avLst/>
          </a:prstGeom>
          <a:noFill/>
          <a:ln w="9525">
            <a:noFill/>
            <a:miter lim="800000"/>
            <a:headEnd/>
            <a:tailEnd/>
          </a:ln>
        </p:spPr>
        <p:txBody>
          <a:bodyPr wrap="none" lIns="78324" tIns="39162" rIns="78324" bIns="39162">
            <a:spAutoFit/>
          </a:bodyPr>
          <a:lstStyle/>
          <a:p>
            <a:pPr defTabSz="783871" eaLnBrk="0" hangingPunct="0">
              <a:buClrTx/>
              <a:buFontTx/>
              <a:buNone/>
              <a:defRPr/>
            </a:pPr>
            <a:r>
              <a:rPr lang="en-US" altLang="zh-CN" sz="1200" dirty="0">
                <a:solidFill>
                  <a:srgbClr val="080808"/>
                </a:solidFill>
                <a:ea typeface="ＭＳ Ｐゴシック" pitchFamily="34" charset="-128"/>
              </a:rPr>
              <a:t>HUAWEI TECHNOLOGIES CO., LTD.</a:t>
            </a:r>
          </a:p>
        </p:txBody>
      </p:sp>
      <p:sp>
        <p:nvSpPr>
          <p:cNvPr id="663605" name="Rectangle 53"/>
          <p:cNvSpPr>
            <a:spLocks noChangeArrowheads="1"/>
          </p:cNvSpPr>
          <p:nvPr/>
        </p:nvSpPr>
        <p:spPr bwMode="auto">
          <a:xfrm>
            <a:off x="7910513" y="6394453"/>
            <a:ext cx="1409700" cy="1101725"/>
          </a:xfrm>
          <a:prstGeom prst="rect">
            <a:avLst/>
          </a:prstGeom>
          <a:noFill/>
          <a:ln w="9525">
            <a:noFill/>
            <a:miter lim="800000"/>
            <a:headEnd/>
            <a:tailEnd/>
          </a:ln>
          <a:effectLst/>
        </p:spPr>
        <p:txBody>
          <a:bodyPr lIns="0" tIns="0" rIns="0" bIns="0"/>
          <a:lstStyle/>
          <a:p>
            <a:pPr defTabSz="783871" eaLnBrk="0" hangingPunct="0">
              <a:lnSpc>
                <a:spcPct val="85000"/>
              </a:lnSpc>
              <a:buClrTx/>
              <a:buFontTx/>
              <a:buNone/>
              <a:defRPr/>
            </a:pPr>
            <a:endParaRPr lang="de-DE" sz="900" b="0" dirty="0">
              <a:solidFill>
                <a:srgbClr val="080808"/>
              </a:solidFill>
              <a:ea typeface="ＭＳ Ｐゴシック" pitchFamily="34" charset="-128"/>
            </a:endParaRPr>
          </a:p>
          <a:p>
            <a:pPr defTabSz="783871" eaLnBrk="0" hangingPunct="0">
              <a:lnSpc>
                <a:spcPct val="85000"/>
              </a:lnSpc>
              <a:buClrTx/>
              <a:buFontTx/>
              <a:buNone/>
              <a:defRPr/>
            </a:pPr>
            <a:r>
              <a:rPr lang="de-DE" sz="900" b="0" dirty="0">
                <a:solidFill>
                  <a:srgbClr val="080808"/>
                </a:solidFill>
                <a:ea typeface="ＭＳ Ｐゴシック" pitchFamily="34" charset="-128"/>
              </a:rPr>
              <a:t>Page </a:t>
            </a:r>
            <a:fld id="{CA825B19-71A3-4AA3-8627-BD8F0BBECF7A}" type="slidenum">
              <a:rPr lang="de-DE" sz="900" b="0">
                <a:solidFill>
                  <a:srgbClr val="080808"/>
                </a:solidFill>
                <a:ea typeface="ＭＳ Ｐゴシック" pitchFamily="34" charset="-128"/>
              </a:rPr>
              <a:pPr defTabSz="783871" eaLnBrk="0" hangingPunct="0">
                <a:lnSpc>
                  <a:spcPct val="85000"/>
                </a:lnSpc>
                <a:buClrTx/>
                <a:buFontTx/>
                <a:buNone/>
                <a:defRPr/>
              </a:pPr>
              <a:t>‹#›</a:t>
            </a:fld>
            <a:endParaRPr lang="en-GB" sz="900" b="0" dirty="0">
              <a:solidFill>
                <a:srgbClr val="080808"/>
              </a:solidFill>
              <a:ea typeface="ＭＳ Ｐゴシック" pitchFamily="34" charset="-128"/>
            </a:endParaRPr>
          </a:p>
        </p:txBody>
      </p:sp>
      <p:pic>
        <p:nvPicPr>
          <p:cNvPr id="3090" name="Picture 54" descr="图片3副本"/>
          <p:cNvPicPr>
            <a:picLocks noChangeAspect="1" noChangeArrowheads="1"/>
          </p:cNvPicPr>
          <p:nvPr/>
        </p:nvPicPr>
        <p:blipFill>
          <a:blip r:embed="rId15" cstate="print"/>
          <a:srcRect/>
          <a:stretch>
            <a:fillRect/>
          </a:stretch>
        </p:blipFill>
        <p:spPr bwMode="auto">
          <a:xfrm>
            <a:off x="10182226" y="6384927"/>
            <a:ext cx="1295400" cy="307975"/>
          </a:xfrm>
          <a:prstGeom prst="rect">
            <a:avLst/>
          </a:prstGeom>
          <a:noFill/>
          <a:ln w="9525">
            <a:noFill/>
            <a:miter lim="800000"/>
            <a:headEnd/>
            <a:tailEnd/>
          </a:ln>
        </p:spPr>
      </p:pic>
      <p:sp>
        <p:nvSpPr>
          <p:cNvPr id="3091" name="Rectangle 55"/>
          <p:cNvSpPr>
            <a:spLocks noGrp="1" noChangeArrowheads="1"/>
          </p:cNvSpPr>
          <p:nvPr>
            <p:ph type="title"/>
          </p:nvPr>
        </p:nvSpPr>
        <p:spPr bwMode="auto">
          <a:xfrm>
            <a:off x="809627" y="274639"/>
            <a:ext cx="10975975" cy="1143000"/>
          </a:xfrm>
          <a:prstGeom prst="rect">
            <a:avLst/>
          </a:prstGeom>
          <a:noFill/>
          <a:ln w="9525">
            <a:noFill/>
            <a:miter lim="800000"/>
            <a:headEnd/>
            <a:tailEnd/>
          </a:ln>
        </p:spPr>
        <p:txBody>
          <a:bodyPr vert="horz" wrap="square" lIns="91398" tIns="45699" rIns="91398" bIns="45699" numCol="1" anchor="ctr" anchorCtr="0" compatLnSpc="1">
            <a:prstTxWarp prst="textNoShape">
              <a:avLst/>
            </a:prstTxWarp>
          </a:bodyPr>
          <a:lstStyle/>
          <a:p>
            <a:pPr lvl="0"/>
            <a:r>
              <a:rPr lang="zh-CN" altLang="en-US" smtClean="0"/>
              <a:t>单击此处编辑母版标题样式</a:t>
            </a:r>
          </a:p>
        </p:txBody>
      </p:sp>
      <p:sp>
        <p:nvSpPr>
          <p:cNvPr id="3092" name="Rectangle 56"/>
          <p:cNvSpPr>
            <a:spLocks noGrp="1" noChangeArrowheads="1"/>
          </p:cNvSpPr>
          <p:nvPr>
            <p:ph type="body" idx="1"/>
          </p:nvPr>
        </p:nvSpPr>
        <p:spPr bwMode="auto">
          <a:xfrm>
            <a:off x="882653" y="1600204"/>
            <a:ext cx="10975975" cy="4524375"/>
          </a:xfrm>
          <a:prstGeom prst="rect">
            <a:avLst/>
          </a:prstGeom>
          <a:noFill/>
          <a:ln w="9525">
            <a:noFill/>
            <a:miter lim="800000"/>
            <a:headEnd/>
            <a:tailEnd/>
          </a:ln>
        </p:spPr>
        <p:txBody>
          <a:bodyPr vert="horz" wrap="square" lIns="91398" tIns="45699" rIns="91398" bIns="45699"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xStyles>
    <p:titleStyle>
      <a:lvl1pPr algn="l" defTabSz="876052" rtl="0" eaLnBrk="0" fontAlgn="base" hangingPunct="0">
        <a:spcBef>
          <a:spcPct val="0"/>
        </a:spcBef>
        <a:spcAft>
          <a:spcPct val="0"/>
        </a:spcAft>
        <a:defRPr sz="3300">
          <a:solidFill>
            <a:srgbClr val="990000"/>
          </a:solidFill>
          <a:latin typeface="+mj-lt"/>
          <a:ea typeface="+mj-ea"/>
          <a:cs typeface="+mj-cs"/>
        </a:defRPr>
      </a:lvl1pPr>
      <a:lvl2pPr algn="l" defTabSz="876052" rtl="0" eaLnBrk="0" fontAlgn="base" hangingPunct="0">
        <a:spcBef>
          <a:spcPct val="0"/>
        </a:spcBef>
        <a:spcAft>
          <a:spcPct val="0"/>
        </a:spcAft>
        <a:defRPr sz="3300">
          <a:solidFill>
            <a:srgbClr val="990000"/>
          </a:solidFill>
          <a:latin typeface="FrutigerNext LT Medium" pitchFamily="34" charset="0"/>
          <a:ea typeface="黑体" pitchFamily="2" charset="-122"/>
        </a:defRPr>
      </a:lvl2pPr>
      <a:lvl3pPr algn="l" defTabSz="876052" rtl="0" eaLnBrk="0" fontAlgn="base" hangingPunct="0">
        <a:spcBef>
          <a:spcPct val="0"/>
        </a:spcBef>
        <a:spcAft>
          <a:spcPct val="0"/>
        </a:spcAft>
        <a:defRPr sz="3300">
          <a:solidFill>
            <a:srgbClr val="990000"/>
          </a:solidFill>
          <a:latin typeface="FrutigerNext LT Medium" pitchFamily="34" charset="0"/>
          <a:ea typeface="黑体" pitchFamily="2" charset="-122"/>
        </a:defRPr>
      </a:lvl3pPr>
      <a:lvl4pPr algn="l" defTabSz="876052" rtl="0" eaLnBrk="0" fontAlgn="base" hangingPunct="0">
        <a:spcBef>
          <a:spcPct val="0"/>
        </a:spcBef>
        <a:spcAft>
          <a:spcPct val="0"/>
        </a:spcAft>
        <a:defRPr sz="3300">
          <a:solidFill>
            <a:srgbClr val="990000"/>
          </a:solidFill>
          <a:latin typeface="FrutigerNext LT Medium" pitchFamily="34" charset="0"/>
          <a:ea typeface="黑体" pitchFamily="2" charset="-122"/>
        </a:defRPr>
      </a:lvl4pPr>
      <a:lvl5pPr algn="l" defTabSz="876052" rtl="0" eaLnBrk="0" fontAlgn="base" hangingPunct="0">
        <a:spcBef>
          <a:spcPct val="0"/>
        </a:spcBef>
        <a:spcAft>
          <a:spcPct val="0"/>
        </a:spcAft>
        <a:defRPr sz="3300">
          <a:solidFill>
            <a:srgbClr val="990000"/>
          </a:solidFill>
          <a:latin typeface="FrutigerNext LT Medium" pitchFamily="34" charset="0"/>
          <a:ea typeface="黑体" pitchFamily="2" charset="-122"/>
        </a:defRPr>
      </a:lvl5pPr>
      <a:lvl6pPr marL="456993" algn="l" defTabSz="877491" rtl="0" fontAlgn="base">
        <a:spcBef>
          <a:spcPct val="0"/>
        </a:spcBef>
        <a:spcAft>
          <a:spcPct val="0"/>
        </a:spcAft>
        <a:defRPr sz="3500">
          <a:solidFill>
            <a:srgbClr val="990000"/>
          </a:solidFill>
          <a:latin typeface="FrutigerNext LT Medium" pitchFamily="34" charset="0"/>
          <a:ea typeface="黑体" pitchFamily="2" charset="-122"/>
        </a:defRPr>
      </a:lvl6pPr>
      <a:lvl7pPr marL="913988" algn="l" defTabSz="877491" rtl="0" fontAlgn="base">
        <a:spcBef>
          <a:spcPct val="0"/>
        </a:spcBef>
        <a:spcAft>
          <a:spcPct val="0"/>
        </a:spcAft>
        <a:defRPr sz="3500">
          <a:solidFill>
            <a:srgbClr val="990000"/>
          </a:solidFill>
          <a:latin typeface="FrutigerNext LT Medium" pitchFamily="34" charset="0"/>
          <a:ea typeface="黑体" pitchFamily="2" charset="-122"/>
        </a:defRPr>
      </a:lvl7pPr>
      <a:lvl8pPr marL="1370979" algn="l" defTabSz="877491" rtl="0" fontAlgn="base">
        <a:spcBef>
          <a:spcPct val="0"/>
        </a:spcBef>
        <a:spcAft>
          <a:spcPct val="0"/>
        </a:spcAft>
        <a:defRPr sz="3500">
          <a:solidFill>
            <a:srgbClr val="990000"/>
          </a:solidFill>
          <a:latin typeface="FrutigerNext LT Medium" pitchFamily="34" charset="0"/>
          <a:ea typeface="黑体" pitchFamily="2" charset="-122"/>
        </a:defRPr>
      </a:lvl8pPr>
      <a:lvl9pPr marL="1827972" algn="l" defTabSz="877491"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26932" indent="-326932" algn="l" defTabSz="876052" rtl="0" eaLnBrk="0" fontAlgn="base" hangingPunct="0">
        <a:lnSpc>
          <a:spcPct val="140000"/>
        </a:lnSpc>
        <a:spcBef>
          <a:spcPct val="0"/>
        </a:spcBef>
        <a:spcAft>
          <a:spcPct val="0"/>
        </a:spcAft>
        <a:buClr>
          <a:schemeClr val="tx2"/>
        </a:buClr>
        <a:buFont typeface="Wingdings" pitchFamily="2" charset="2"/>
        <a:buChar char="n"/>
        <a:defRPr sz="2100" b="1">
          <a:solidFill>
            <a:srgbClr val="080808"/>
          </a:solidFill>
          <a:latin typeface="+mn-lt"/>
          <a:ea typeface="+mn-ea"/>
          <a:cs typeface="+mn-cs"/>
        </a:defRPr>
      </a:lvl1pPr>
      <a:lvl2pPr marL="712585" indent="-272973" algn="l" defTabSz="876052" rtl="0" eaLnBrk="0" fontAlgn="base" hangingPunct="0">
        <a:lnSpc>
          <a:spcPct val="140000"/>
        </a:lnSpc>
        <a:spcBef>
          <a:spcPct val="0"/>
        </a:spcBef>
        <a:spcAft>
          <a:spcPct val="0"/>
        </a:spcAft>
        <a:buClr>
          <a:schemeClr val="tx1"/>
        </a:buClr>
        <a:buFont typeface="FrutigerNext LT Regular" pitchFamily="34" charset="0"/>
        <a:buChar char="›"/>
        <a:defRPr sz="1700">
          <a:solidFill>
            <a:schemeClr val="tx1"/>
          </a:solidFill>
          <a:latin typeface="+mn-lt"/>
          <a:ea typeface="+mn-ea"/>
        </a:defRPr>
      </a:lvl2pPr>
      <a:lvl3pPr marL="1096653" indent="-219011" algn="l" defTabSz="876052" rtl="0" eaLnBrk="0" fontAlgn="base" hangingPunct="0">
        <a:lnSpc>
          <a:spcPct val="140000"/>
        </a:lnSpc>
        <a:spcBef>
          <a:spcPct val="0"/>
        </a:spcBef>
        <a:spcAft>
          <a:spcPct val="0"/>
        </a:spcAft>
        <a:buFont typeface="FrutigerNext LT Light" pitchFamily="34" charset="0"/>
        <a:buChar char="»"/>
        <a:defRPr sz="1700">
          <a:solidFill>
            <a:schemeClr val="tx1"/>
          </a:solidFill>
          <a:latin typeface="FrutigerNext LT Light" pitchFamily="34" charset="0"/>
          <a:ea typeface="+mn-ea"/>
        </a:defRPr>
      </a:lvl3pPr>
      <a:lvl4pPr marL="1534678" indent="-219011" algn="l" defTabSz="876052" rtl="0" eaLnBrk="0" fontAlgn="base" hangingPunct="0">
        <a:lnSpc>
          <a:spcPct val="140000"/>
        </a:lnSpc>
        <a:spcBef>
          <a:spcPct val="0"/>
        </a:spcBef>
        <a:spcAft>
          <a:spcPct val="0"/>
        </a:spcAft>
        <a:buChar char="–"/>
        <a:defRPr sz="1500">
          <a:solidFill>
            <a:srgbClr val="080808"/>
          </a:solidFill>
          <a:latin typeface="+mj-lt"/>
          <a:ea typeface="+mn-ea"/>
        </a:defRPr>
      </a:lvl4pPr>
      <a:lvl5pPr marL="1974291" indent="-219011" algn="l" defTabSz="876052" rtl="0" eaLnBrk="0" fontAlgn="base" hangingPunct="0">
        <a:lnSpc>
          <a:spcPct val="140000"/>
        </a:lnSpc>
        <a:spcBef>
          <a:spcPct val="0"/>
        </a:spcBef>
        <a:spcAft>
          <a:spcPct val="0"/>
        </a:spcAft>
        <a:buFont typeface="FrutigerNext LT Medium" pitchFamily="34" charset="0"/>
        <a:buChar char="~"/>
        <a:defRPr sz="1300">
          <a:solidFill>
            <a:srgbClr val="080808"/>
          </a:solidFill>
          <a:latin typeface="+mj-lt"/>
          <a:ea typeface="+mn-ea"/>
        </a:defRPr>
      </a:lvl5pPr>
      <a:lvl6pPr marL="2432536" indent="-220562" algn="l" defTabSz="877491"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6pPr>
      <a:lvl7pPr marL="2889530" indent="-220562" algn="l" defTabSz="877491"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7pPr>
      <a:lvl8pPr marL="3346524" indent="-220562" algn="l" defTabSz="877491"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8pPr>
      <a:lvl9pPr marL="3803515" indent="-220562" algn="l" defTabSz="877491"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9pPr>
    </p:bodyStyle>
    <p:otherStyle>
      <a:defPPr>
        <a:defRPr lang="zh-CN"/>
      </a:defPPr>
      <a:lvl1pPr marL="0" algn="l" defTabSz="913988" rtl="0" eaLnBrk="1" latinLnBrk="0" hangingPunct="1">
        <a:defRPr sz="1700" kern="1200">
          <a:solidFill>
            <a:schemeClr val="tx1"/>
          </a:solidFill>
          <a:latin typeface="+mn-lt"/>
          <a:ea typeface="+mn-ea"/>
          <a:cs typeface="+mn-cs"/>
        </a:defRPr>
      </a:lvl1pPr>
      <a:lvl2pPr marL="456993" algn="l" defTabSz="913988" rtl="0" eaLnBrk="1" latinLnBrk="0" hangingPunct="1">
        <a:defRPr sz="1700" kern="1200">
          <a:solidFill>
            <a:schemeClr val="tx1"/>
          </a:solidFill>
          <a:latin typeface="+mn-lt"/>
          <a:ea typeface="+mn-ea"/>
          <a:cs typeface="+mn-cs"/>
        </a:defRPr>
      </a:lvl2pPr>
      <a:lvl3pPr marL="913988" algn="l" defTabSz="913988" rtl="0" eaLnBrk="1" latinLnBrk="0" hangingPunct="1">
        <a:defRPr sz="1700" kern="1200">
          <a:solidFill>
            <a:schemeClr val="tx1"/>
          </a:solidFill>
          <a:latin typeface="+mn-lt"/>
          <a:ea typeface="+mn-ea"/>
          <a:cs typeface="+mn-cs"/>
        </a:defRPr>
      </a:lvl3pPr>
      <a:lvl4pPr marL="1370979" algn="l" defTabSz="913988" rtl="0" eaLnBrk="1" latinLnBrk="0" hangingPunct="1">
        <a:defRPr sz="1700" kern="1200">
          <a:solidFill>
            <a:schemeClr val="tx1"/>
          </a:solidFill>
          <a:latin typeface="+mn-lt"/>
          <a:ea typeface="+mn-ea"/>
          <a:cs typeface="+mn-cs"/>
        </a:defRPr>
      </a:lvl4pPr>
      <a:lvl5pPr marL="1827972" algn="l" defTabSz="913988" rtl="0" eaLnBrk="1" latinLnBrk="0" hangingPunct="1">
        <a:defRPr sz="1700" kern="1200">
          <a:solidFill>
            <a:schemeClr val="tx1"/>
          </a:solidFill>
          <a:latin typeface="+mn-lt"/>
          <a:ea typeface="+mn-ea"/>
          <a:cs typeface="+mn-cs"/>
        </a:defRPr>
      </a:lvl5pPr>
      <a:lvl6pPr marL="2284966" algn="l" defTabSz="913988" rtl="0" eaLnBrk="1" latinLnBrk="0" hangingPunct="1">
        <a:defRPr sz="1700" kern="1200">
          <a:solidFill>
            <a:schemeClr val="tx1"/>
          </a:solidFill>
          <a:latin typeface="+mn-lt"/>
          <a:ea typeface="+mn-ea"/>
          <a:cs typeface="+mn-cs"/>
        </a:defRPr>
      </a:lvl6pPr>
      <a:lvl7pPr marL="2741959" algn="l" defTabSz="913988" rtl="0" eaLnBrk="1" latinLnBrk="0" hangingPunct="1">
        <a:defRPr sz="1700" kern="1200">
          <a:solidFill>
            <a:schemeClr val="tx1"/>
          </a:solidFill>
          <a:latin typeface="+mn-lt"/>
          <a:ea typeface="+mn-ea"/>
          <a:cs typeface="+mn-cs"/>
        </a:defRPr>
      </a:lvl7pPr>
      <a:lvl8pPr marL="3198952" algn="l" defTabSz="913988" rtl="0" eaLnBrk="1" latinLnBrk="0" hangingPunct="1">
        <a:defRPr sz="1700" kern="1200">
          <a:solidFill>
            <a:schemeClr val="tx1"/>
          </a:solidFill>
          <a:latin typeface="+mn-lt"/>
          <a:ea typeface="+mn-ea"/>
          <a:cs typeface="+mn-cs"/>
        </a:defRPr>
      </a:lvl8pPr>
      <a:lvl9pPr marL="3655944" algn="l" defTabSz="913988" rtl="0" eaLnBrk="1" latinLnBrk="0" hangingPunct="1">
        <a:defRPr sz="17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descr="长条"/>
          <p:cNvPicPr>
            <a:picLocks noChangeAspect="1" noChangeArrowheads="1"/>
          </p:cNvPicPr>
          <p:nvPr/>
        </p:nvPicPr>
        <p:blipFill>
          <a:blip r:embed="rId14" cstate="print">
            <a:lum contrast="6000"/>
          </a:blip>
          <a:srcRect/>
          <a:stretch>
            <a:fillRect/>
          </a:stretch>
        </p:blipFill>
        <p:spPr bwMode="auto">
          <a:xfrm>
            <a:off x="2" y="6237289"/>
            <a:ext cx="12195175" cy="619125"/>
          </a:xfrm>
          <a:prstGeom prst="rect">
            <a:avLst/>
          </a:prstGeom>
          <a:noFill/>
          <a:ln w="9525">
            <a:noFill/>
            <a:miter lim="800000"/>
            <a:headEnd/>
            <a:tailEnd/>
          </a:ln>
        </p:spPr>
      </p:pic>
      <p:sp>
        <p:nvSpPr>
          <p:cNvPr id="663555" name="Rectangle 3"/>
          <p:cNvSpPr>
            <a:spLocks noChangeArrowheads="1"/>
          </p:cNvSpPr>
          <p:nvPr/>
        </p:nvSpPr>
        <p:spPr bwMode="auto">
          <a:xfrm>
            <a:off x="-2460625" y="528639"/>
            <a:ext cx="2460625" cy="5307012"/>
          </a:xfrm>
          <a:prstGeom prst="rect">
            <a:avLst/>
          </a:prstGeom>
          <a:noFill/>
          <a:ln w="9525">
            <a:noFill/>
            <a:miter lim="800000"/>
            <a:headEnd/>
            <a:tailEnd/>
          </a:ln>
          <a:effectLst/>
        </p:spPr>
        <p:txBody>
          <a:bodyPr lIns="87771" tIns="43887" rIns="87771" bIns="43887"/>
          <a:lstStyle/>
          <a:p>
            <a:pPr algn="r" defTabSz="877615">
              <a:lnSpc>
                <a:spcPct val="125000"/>
              </a:lnSpc>
              <a:buClr>
                <a:srgbClr val="990000"/>
              </a:buClr>
              <a:buFont typeface="Wingdings" pitchFamily="2" charset="2"/>
              <a:buNone/>
              <a:defRPr/>
            </a:pPr>
            <a:r>
              <a:rPr lang="zh-CN" altLang="en-US" sz="1200" b="0" dirty="0">
                <a:solidFill>
                  <a:srgbClr val="FFFFFF"/>
                </a:solidFill>
                <a:ea typeface="宋体"/>
              </a:rPr>
              <a:t>英文标题</a:t>
            </a:r>
            <a:r>
              <a:rPr lang="en-US" altLang="zh-CN" sz="1200" b="0" dirty="0">
                <a:solidFill>
                  <a:srgbClr val="FFFFFF"/>
                </a:solidFill>
                <a:ea typeface="宋体"/>
              </a:rPr>
              <a:t>:32-35pt  </a:t>
            </a: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 R153 G0 B0</a:t>
            </a:r>
          </a:p>
          <a:p>
            <a:pPr algn="r" defTabSz="877615">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内部使用字体 </a:t>
            </a:r>
            <a:r>
              <a:rPr lang="en-US" altLang="zh-CN" sz="1200" b="0" dirty="0">
                <a:solidFill>
                  <a:srgbClr val="FFFFFF"/>
                </a:solidFill>
                <a:latin typeface="FrutigerNext LT Regular"/>
                <a:ea typeface="宋体"/>
              </a:rPr>
              <a:t>:</a:t>
            </a:r>
          </a:p>
          <a:p>
            <a:pPr algn="r" defTabSz="877615">
              <a:lnSpc>
                <a:spcPct val="125000"/>
              </a:lnSpc>
              <a:buClr>
                <a:srgbClr val="990000"/>
              </a:buClr>
              <a:buFont typeface="Wingdings" pitchFamily="2" charset="2"/>
              <a:buNone/>
              <a:defRPr/>
            </a:pPr>
            <a:r>
              <a:rPr lang="en-US" altLang="zh-CN" sz="1200" b="0" dirty="0" err="1">
                <a:solidFill>
                  <a:srgbClr val="FFFFFF"/>
                </a:solidFill>
                <a:latin typeface="FrutigerNext LT Regular"/>
                <a:ea typeface="宋体"/>
              </a:rPr>
              <a:t>FrutigerNext</a:t>
            </a:r>
            <a:r>
              <a:rPr lang="en-US" altLang="zh-CN" sz="1200" b="0" dirty="0">
                <a:solidFill>
                  <a:srgbClr val="FFFFFF"/>
                </a:solidFill>
                <a:latin typeface="FrutigerNext LT Regular"/>
                <a:ea typeface="宋体"/>
              </a:rPr>
              <a:t> LT Medium</a:t>
            </a:r>
          </a:p>
          <a:p>
            <a:pPr algn="r" defTabSz="877615">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外部使用字体 </a:t>
            </a:r>
            <a:r>
              <a:rPr lang="en-US" altLang="zh-CN" sz="1200" b="0" dirty="0">
                <a:solidFill>
                  <a:srgbClr val="FFFFFF"/>
                </a:solidFill>
                <a:latin typeface="FrutigerNext LT Regular"/>
                <a:ea typeface="宋体"/>
              </a:rPr>
              <a:t>: Arial</a:t>
            </a:r>
          </a:p>
          <a:p>
            <a:pPr algn="r" defTabSz="877615">
              <a:lnSpc>
                <a:spcPct val="75000"/>
              </a:lnSpc>
              <a:buClr>
                <a:srgbClr val="990000"/>
              </a:buClr>
              <a:buFont typeface="Wingdings" pitchFamily="2" charset="2"/>
              <a:buNone/>
              <a:defRPr/>
            </a:pPr>
            <a:endParaRPr lang="en-US" altLang="zh-CN" sz="1200" b="0" dirty="0">
              <a:solidFill>
                <a:srgbClr val="FFFFFF"/>
              </a:solidFill>
              <a:ea typeface="宋体"/>
            </a:endParaRP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中文标题</a:t>
            </a:r>
            <a:r>
              <a:rPr lang="en-US" altLang="zh-CN" sz="1200" b="0" dirty="0">
                <a:solidFill>
                  <a:srgbClr val="FFFFFF"/>
                </a:solidFill>
                <a:ea typeface="宋体"/>
              </a:rPr>
              <a:t>:30-32pt  </a:t>
            </a: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 R153 G0 B0</a:t>
            </a: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字体</a:t>
            </a:r>
            <a:r>
              <a:rPr lang="en-US" altLang="zh-CN" sz="1200" b="0" dirty="0">
                <a:solidFill>
                  <a:srgbClr val="FFFFFF"/>
                </a:solidFill>
                <a:ea typeface="宋体"/>
              </a:rPr>
              <a:t>:</a:t>
            </a:r>
            <a:r>
              <a:rPr lang="zh-CN" altLang="en-US" sz="1200" b="0" dirty="0">
                <a:solidFill>
                  <a:srgbClr val="FFFFFF"/>
                </a:solidFill>
                <a:ea typeface="宋体"/>
              </a:rPr>
              <a:t>黑体</a:t>
            </a:r>
          </a:p>
          <a:p>
            <a:pPr algn="r" defTabSz="877615">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英文正文</a:t>
            </a:r>
            <a:r>
              <a:rPr lang="en-US" altLang="zh-CN" sz="1200" b="0" dirty="0">
                <a:solidFill>
                  <a:srgbClr val="FFFFFF"/>
                </a:solidFill>
                <a:ea typeface="宋体"/>
              </a:rPr>
              <a:t>:20-22pt</a:t>
            </a: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子目录 </a:t>
            </a:r>
            <a:r>
              <a:rPr lang="en-US" altLang="zh-CN" sz="1200" b="0" dirty="0">
                <a:solidFill>
                  <a:srgbClr val="FFFFFF"/>
                </a:solidFill>
                <a:ea typeface="宋体"/>
              </a:rPr>
              <a:t>(2-5</a:t>
            </a:r>
            <a:r>
              <a:rPr lang="zh-CN" altLang="en-US" sz="1200" b="0" dirty="0">
                <a:solidFill>
                  <a:srgbClr val="FFFFFF"/>
                </a:solidFill>
                <a:ea typeface="宋体"/>
              </a:rPr>
              <a:t>级</a:t>
            </a:r>
            <a:r>
              <a:rPr lang="en-US" altLang="zh-CN" sz="1200" b="0" dirty="0">
                <a:solidFill>
                  <a:srgbClr val="FFFFFF"/>
                </a:solidFill>
                <a:ea typeface="宋体"/>
              </a:rPr>
              <a:t>) :18pt  </a:t>
            </a: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a:t>
            </a:r>
            <a:r>
              <a:rPr lang="zh-CN" altLang="en-US" sz="1200" b="0" dirty="0">
                <a:solidFill>
                  <a:srgbClr val="FFFFFF"/>
                </a:solidFill>
                <a:ea typeface="宋体"/>
              </a:rPr>
              <a:t>黑色</a:t>
            </a:r>
          </a:p>
          <a:p>
            <a:pPr algn="r" defTabSz="877615">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内部使用字体 </a:t>
            </a:r>
            <a:r>
              <a:rPr lang="en-US" altLang="zh-CN" sz="1200" b="0" dirty="0">
                <a:solidFill>
                  <a:srgbClr val="FFFFFF"/>
                </a:solidFill>
                <a:latin typeface="FrutigerNext LT Regular"/>
                <a:ea typeface="宋体"/>
              </a:rPr>
              <a:t>:</a:t>
            </a:r>
          </a:p>
          <a:p>
            <a:pPr algn="r" defTabSz="877615">
              <a:lnSpc>
                <a:spcPct val="125000"/>
              </a:lnSpc>
              <a:buClr>
                <a:srgbClr val="990000"/>
              </a:buClr>
              <a:buFont typeface="Wingdings" pitchFamily="2" charset="2"/>
              <a:buNone/>
              <a:defRPr/>
            </a:pPr>
            <a:r>
              <a:rPr lang="en-US" altLang="zh-CN" sz="1200" b="0" dirty="0" err="1">
                <a:solidFill>
                  <a:srgbClr val="FFFFFF"/>
                </a:solidFill>
                <a:latin typeface="FrutigerNext LT Regular"/>
                <a:ea typeface="宋体"/>
              </a:rPr>
              <a:t>FrutigerNext</a:t>
            </a:r>
            <a:r>
              <a:rPr lang="en-US" altLang="zh-CN" sz="1200" b="0" dirty="0">
                <a:solidFill>
                  <a:srgbClr val="FFFFFF"/>
                </a:solidFill>
                <a:latin typeface="FrutigerNext LT Regular"/>
                <a:ea typeface="宋体"/>
              </a:rPr>
              <a:t> LT Regular</a:t>
            </a:r>
          </a:p>
          <a:p>
            <a:pPr algn="r" defTabSz="877615">
              <a:lnSpc>
                <a:spcPct val="125000"/>
              </a:lnSpc>
              <a:buClr>
                <a:srgbClr val="990000"/>
              </a:buClr>
              <a:buFont typeface="Wingdings" pitchFamily="2" charset="2"/>
              <a:buNone/>
              <a:defRPr/>
            </a:pPr>
            <a:r>
              <a:rPr lang="zh-CN" altLang="en-US" sz="1200" b="0" dirty="0">
                <a:solidFill>
                  <a:srgbClr val="FFFFFF"/>
                </a:solidFill>
                <a:latin typeface="FrutigerNext LT Regular"/>
                <a:ea typeface="宋体"/>
              </a:rPr>
              <a:t>外部使用字体 </a:t>
            </a:r>
            <a:r>
              <a:rPr lang="en-US" altLang="zh-CN" sz="1200" b="0" dirty="0">
                <a:solidFill>
                  <a:srgbClr val="FFFFFF"/>
                </a:solidFill>
                <a:latin typeface="FrutigerNext LT Regular"/>
                <a:ea typeface="宋体"/>
              </a:rPr>
              <a:t>: Arial</a:t>
            </a:r>
          </a:p>
          <a:p>
            <a:pPr algn="r" defTabSz="877615">
              <a:lnSpc>
                <a:spcPct val="75000"/>
              </a:lnSpc>
              <a:buClr>
                <a:srgbClr val="990000"/>
              </a:buClr>
              <a:buFont typeface="Wingdings" pitchFamily="2" charset="2"/>
              <a:buNone/>
              <a:defRPr/>
            </a:pPr>
            <a:endParaRPr lang="en-US" altLang="zh-CN" sz="1200" b="0" dirty="0">
              <a:solidFill>
                <a:srgbClr val="FFFFFF"/>
              </a:solidFill>
              <a:ea typeface="宋体"/>
            </a:endParaRP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中文正文</a:t>
            </a:r>
            <a:r>
              <a:rPr lang="en-US" altLang="zh-CN" sz="1200" b="0" dirty="0">
                <a:solidFill>
                  <a:srgbClr val="FFFFFF"/>
                </a:solidFill>
                <a:ea typeface="宋体"/>
              </a:rPr>
              <a:t>:18-20pt</a:t>
            </a: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子目录</a:t>
            </a:r>
            <a:r>
              <a:rPr lang="en-US" altLang="zh-CN" sz="1200" b="0" dirty="0">
                <a:solidFill>
                  <a:srgbClr val="FFFFFF"/>
                </a:solidFill>
                <a:ea typeface="宋体"/>
              </a:rPr>
              <a:t>(2-5</a:t>
            </a:r>
            <a:r>
              <a:rPr lang="zh-CN" altLang="en-US" sz="1200" b="0" dirty="0">
                <a:solidFill>
                  <a:srgbClr val="FFFFFF"/>
                </a:solidFill>
                <a:ea typeface="宋体"/>
              </a:rPr>
              <a:t>级</a:t>
            </a:r>
            <a:r>
              <a:rPr lang="en-US" altLang="zh-CN" sz="1200" b="0" dirty="0">
                <a:solidFill>
                  <a:srgbClr val="FFFFFF"/>
                </a:solidFill>
                <a:ea typeface="宋体"/>
              </a:rPr>
              <a:t>):18pt </a:t>
            </a: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颜色</a:t>
            </a:r>
            <a:r>
              <a:rPr lang="en-US" altLang="zh-CN" sz="1200" b="0" dirty="0">
                <a:solidFill>
                  <a:srgbClr val="FFFFFF"/>
                </a:solidFill>
                <a:ea typeface="宋体"/>
              </a:rPr>
              <a:t>:</a:t>
            </a:r>
            <a:r>
              <a:rPr lang="zh-CN" altLang="en-US" sz="1200" b="0" dirty="0">
                <a:solidFill>
                  <a:srgbClr val="FFFFFF"/>
                </a:solidFill>
                <a:ea typeface="宋体"/>
              </a:rPr>
              <a:t>黑色</a:t>
            </a:r>
          </a:p>
          <a:p>
            <a:pPr algn="r" defTabSz="877615">
              <a:lnSpc>
                <a:spcPct val="125000"/>
              </a:lnSpc>
              <a:buClr>
                <a:srgbClr val="990000"/>
              </a:buClr>
              <a:buFont typeface="Wingdings" pitchFamily="2" charset="2"/>
              <a:buNone/>
              <a:defRPr/>
            </a:pPr>
            <a:r>
              <a:rPr lang="zh-CN" altLang="en-US" sz="1200" b="0" dirty="0">
                <a:solidFill>
                  <a:srgbClr val="FFFFFF"/>
                </a:solidFill>
                <a:ea typeface="宋体"/>
              </a:rPr>
              <a:t>字体</a:t>
            </a:r>
            <a:r>
              <a:rPr lang="en-US" altLang="zh-CN" sz="1200" b="0" dirty="0">
                <a:solidFill>
                  <a:srgbClr val="FFFFFF"/>
                </a:solidFill>
                <a:ea typeface="宋体"/>
              </a:rPr>
              <a:t>:</a:t>
            </a:r>
            <a:r>
              <a:rPr lang="zh-CN" altLang="en-US" sz="1200" b="0" dirty="0">
                <a:solidFill>
                  <a:srgbClr val="FFFFFF"/>
                </a:solidFill>
                <a:ea typeface="宋体"/>
              </a:rPr>
              <a:t>细黑体 </a:t>
            </a:r>
          </a:p>
          <a:p>
            <a:pPr algn="r" defTabSz="877615">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endParaRPr lang="zh-CN" altLang="en-US" sz="1200" b="0" dirty="0">
              <a:solidFill>
                <a:srgbClr val="FFFFFF"/>
              </a:solidFill>
              <a:ea typeface="宋体"/>
            </a:endParaRPr>
          </a:p>
          <a:p>
            <a:pPr algn="r" defTabSz="877615">
              <a:lnSpc>
                <a:spcPct val="125000"/>
              </a:lnSpc>
              <a:buClr>
                <a:srgbClr val="990000"/>
              </a:buClr>
              <a:buFont typeface="Wingdings" pitchFamily="2" charset="2"/>
              <a:buNone/>
              <a:defRPr/>
            </a:pPr>
            <a:endParaRPr lang="en-US" altLang="zh-CN" sz="1200" b="0" dirty="0">
              <a:solidFill>
                <a:srgbClr val="FFFFFF"/>
              </a:solidFill>
              <a:ea typeface="宋体"/>
            </a:endParaRPr>
          </a:p>
          <a:p>
            <a:pPr algn="r" defTabSz="877615">
              <a:lnSpc>
                <a:spcPct val="125000"/>
              </a:lnSpc>
              <a:buClr>
                <a:srgbClr val="990000"/>
              </a:buClr>
              <a:buFont typeface="Wingdings" pitchFamily="2" charset="2"/>
              <a:buNone/>
              <a:defRPr/>
            </a:pPr>
            <a:endParaRPr lang="en-US" altLang="zh-CN" sz="1200" b="0" dirty="0">
              <a:solidFill>
                <a:srgbClr val="FFFFFF"/>
              </a:solidFill>
              <a:ea typeface="宋体"/>
            </a:endParaRPr>
          </a:p>
          <a:p>
            <a:pPr algn="r" defTabSz="877615">
              <a:lnSpc>
                <a:spcPct val="125000"/>
              </a:lnSpc>
              <a:buClr>
                <a:srgbClr val="990000"/>
              </a:buClr>
              <a:buFont typeface="Wingdings" pitchFamily="2" charset="2"/>
              <a:buNone/>
              <a:defRPr/>
            </a:pPr>
            <a:endParaRPr lang="zh-CN" altLang="en-US" sz="1200" b="0" dirty="0">
              <a:solidFill>
                <a:srgbClr val="080808"/>
              </a:solidFill>
              <a:ea typeface="宋体"/>
            </a:endParaRPr>
          </a:p>
        </p:txBody>
      </p:sp>
      <p:sp>
        <p:nvSpPr>
          <p:cNvPr id="663556" name="Rectangle 4"/>
          <p:cNvSpPr>
            <a:spLocks noChangeArrowheads="1"/>
          </p:cNvSpPr>
          <p:nvPr/>
        </p:nvSpPr>
        <p:spPr bwMode="auto">
          <a:xfrm>
            <a:off x="12361864" y="5445127"/>
            <a:ext cx="1225550" cy="322263"/>
          </a:xfrm>
          <a:prstGeom prst="rect">
            <a:avLst/>
          </a:prstGeom>
          <a:solidFill>
            <a:schemeClr val="bg1"/>
          </a:solidFill>
          <a:ln w="9525" algn="ctr">
            <a:noFill/>
            <a:miter lim="800000"/>
            <a:headEnd/>
            <a:tailEnd/>
          </a:ln>
          <a:effectLst/>
        </p:spPr>
        <p:txBody>
          <a:bodyPr lIns="91397" tIns="45698" rIns="91397" bIns="45698" anchor="ctr">
            <a:spAutoFit/>
          </a:bodyP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nvGrpSpPr>
          <p:cNvPr id="2" name="Group 5"/>
          <p:cNvGrpSpPr>
            <a:grpSpLocks/>
          </p:cNvGrpSpPr>
          <p:nvPr/>
        </p:nvGrpSpPr>
        <p:grpSpPr bwMode="auto">
          <a:xfrm>
            <a:off x="12472990" y="5278438"/>
            <a:ext cx="987425" cy="184151"/>
            <a:chOff x="6657" y="3492"/>
            <a:chExt cx="527" cy="121"/>
          </a:xfrm>
        </p:grpSpPr>
        <p:sp>
          <p:nvSpPr>
            <p:cNvPr id="663558" name="Rectangle 6"/>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59" name="Rectangle 7"/>
            <p:cNvSpPr>
              <a:spLocks noChangeArrowheads="1"/>
            </p:cNvSpPr>
            <p:nvPr/>
          </p:nvSpPr>
          <p:spPr bwMode="auto">
            <a:xfrm flipV="1">
              <a:off x="6921" y="3492"/>
              <a:ext cx="130" cy="121"/>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60" name="Rectangle 8"/>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61" name="Rectangle 9"/>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3" name="Group 10"/>
          <p:cNvGrpSpPr>
            <a:grpSpLocks/>
          </p:cNvGrpSpPr>
          <p:nvPr/>
        </p:nvGrpSpPr>
        <p:grpSpPr bwMode="auto">
          <a:xfrm>
            <a:off x="12472990" y="6203951"/>
            <a:ext cx="987425" cy="182563"/>
            <a:chOff x="6657" y="4103"/>
            <a:chExt cx="527" cy="121"/>
          </a:xfrm>
        </p:grpSpPr>
        <p:sp>
          <p:nvSpPr>
            <p:cNvPr id="663563" name="Rectangle 11"/>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64" name="Rectangle 12"/>
            <p:cNvSpPr>
              <a:spLocks noChangeArrowheads="1"/>
            </p:cNvSpPr>
            <p:nvPr/>
          </p:nvSpPr>
          <p:spPr bwMode="auto">
            <a:xfrm flipV="1">
              <a:off x="6921" y="4103"/>
              <a:ext cx="130" cy="121"/>
            </a:xfrm>
            <a:prstGeom prst="rect">
              <a:avLst/>
            </a:prstGeom>
            <a:solidFill>
              <a:srgbClr val="99CCCC"/>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65" name="Rectangle 13"/>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66" name="Rectangle 14"/>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4" name="Group 15"/>
          <p:cNvGrpSpPr>
            <a:grpSpLocks/>
          </p:cNvGrpSpPr>
          <p:nvPr/>
        </p:nvGrpSpPr>
        <p:grpSpPr bwMode="auto">
          <a:xfrm>
            <a:off x="12472990" y="6450014"/>
            <a:ext cx="987425" cy="182563"/>
            <a:chOff x="6657" y="4266"/>
            <a:chExt cx="527" cy="121"/>
          </a:xfrm>
        </p:grpSpPr>
        <p:sp>
          <p:nvSpPr>
            <p:cNvPr id="663568" name="Rectangle 16"/>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69" name="Rectangle 17"/>
            <p:cNvSpPr>
              <a:spLocks noChangeArrowheads="1"/>
            </p:cNvSpPr>
            <p:nvPr/>
          </p:nvSpPr>
          <p:spPr bwMode="auto">
            <a:xfrm flipV="1">
              <a:off x="6921" y="4266"/>
              <a:ext cx="130" cy="121"/>
            </a:xfrm>
            <a:prstGeom prst="rect">
              <a:avLst/>
            </a:prstGeom>
            <a:solidFill>
              <a:srgbClr val="0099CC"/>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70" name="Rectangle 18"/>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71" name="Rectangle 19"/>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5" name="Group 20"/>
          <p:cNvGrpSpPr>
            <a:grpSpLocks/>
          </p:cNvGrpSpPr>
          <p:nvPr/>
        </p:nvGrpSpPr>
        <p:grpSpPr bwMode="auto">
          <a:xfrm>
            <a:off x="12472990" y="5527677"/>
            <a:ext cx="987425" cy="182563"/>
            <a:chOff x="6657" y="3656"/>
            <a:chExt cx="527" cy="121"/>
          </a:xfrm>
        </p:grpSpPr>
        <p:sp>
          <p:nvSpPr>
            <p:cNvPr id="663573" name="Rectangle 21"/>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74" name="Rectangle 22"/>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75" name="Rectangle 23"/>
            <p:cNvSpPr>
              <a:spLocks noChangeArrowheads="1"/>
            </p:cNvSpPr>
            <p:nvPr/>
          </p:nvSpPr>
          <p:spPr bwMode="auto">
            <a:xfrm flipV="1">
              <a:off x="6921" y="3656"/>
              <a:ext cx="130" cy="121"/>
            </a:xfrm>
            <a:prstGeom prst="rect">
              <a:avLst/>
            </a:prstGeom>
            <a:solidFill>
              <a:srgbClr val="9900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76" name="Rectangle 24"/>
            <p:cNvSpPr>
              <a:spLocks noChangeArrowheads="1"/>
            </p:cNvSpPr>
            <p:nvPr/>
          </p:nvSpPr>
          <p:spPr bwMode="auto">
            <a:xfrm flipV="1">
              <a:off x="7052" y="3656"/>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6" name="Group 25"/>
          <p:cNvGrpSpPr>
            <a:grpSpLocks/>
          </p:cNvGrpSpPr>
          <p:nvPr/>
        </p:nvGrpSpPr>
        <p:grpSpPr bwMode="auto">
          <a:xfrm>
            <a:off x="12472990" y="5957888"/>
            <a:ext cx="987425" cy="182563"/>
            <a:chOff x="6657" y="3941"/>
            <a:chExt cx="527" cy="121"/>
          </a:xfrm>
        </p:grpSpPr>
        <p:sp>
          <p:nvSpPr>
            <p:cNvPr id="663578" name="Rectangle 26"/>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79" name="Rectangle 27"/>
            <p:cNvSpPr>
              <a:spLocks noChangeArrowheads="1"/>
            </p:cNvSpPr>
            <p:nvPr/>
          </p:nvSpPr>
          <p:spPr bwMode="auto">
            <a:xfrm flipV="1">
              <a:off x="6921" y="3941"/>
              <a:ext cx="130" cy="121"/>
            </a:xfrm>
            <a:prstGeom prst="rect">
              <a:avLst/>
            </a:prstGeom>
            <a:solidFill>
              <a:srgbClr val="6699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80" name="Rectangle 28"/>
            <p:cNvSpPr>
              <a:spLocks noChangeArrowheads="1"/>
            </p:cNvSpPr>
            <p:nvPr/>
          </p:nvSpPr>
          <p:spPr bwMode="auto">
            <a:xfrm flipV="1">
              <a:off x="7052" y="3941"/>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81" name="Rectangle 29"/>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7" name="Group 30"/>
          <p:cNvGrpSpPr>
            <a:grpSpLocks/>
          </p:cNvGrpSpPr>
          <p:nvPr/>
        </p:nvGrpSpPr>
        <p:grpSpPr bwMode="auto">
          <a:xfrm>
            <a:off x="12472990" y="6697664"/>
            <a:ext cx="987425" cy="182563"/>
            <a:chOff x="6657" y="4430"/>
            <a:chExt cx="527" cy="121"/>
          </a:xfrm>
        </p:grpSpPr>
        <p:sp>
          <p:nvSpPr>
            <p:cNvPr id="663583" name="Rectangle 31"/>
            <p:cNvSpPr>
              <a:spLocks noChangeArrowheads="1"/>
            </p:cNvSpPr>
            <p:nvPr/>
          </p:nvSpPr>
          <p:spPr bwMode="auto">
            <a:xfrm flipV="1">
              <a:off x="6789" y="4430"/>
              <a:ext cx="132" cy="121"/>
            </a:xfrm>
            <a:prstGeom prst="rect">
              <a:avLst/>
            </a:prstGeom>
            <a:solidFill>
              <a:schemeClr val="hlink"/>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84" name="Rectangle 32"/>
            <p:cNvSpPr>
              <a:spLocks noChangeArrowheads="1"/>
            </p:cNvSpPr>
            <p:nvPr/>
          </p:nvSpPr>
          <p:spPr bwMode="auto">
            <a:xfrm flipV="1">
              <a:off x="6921" y="4430"/>
              <a:ext cx="130" cy="121"/>
            </a:xfrm>
            <a:prstGeom prst="rect">
              <a:avLst/>
            </a:prstGeom>
            <a:solidFill>
              <a:srgbClr val="0066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85" name="Rectangle 33"/>
            <p:cNvSpPr>
              <a:spLocks noChangeArrowheads="1"/>
            </p:cNvSpPr>
            <p:nvPr/>
          </p:nvSpPr>
          <p:spPr bwMode="auto">
            <a:xfrm flipV="1">
              <a:off x="7052" y="4430"/>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86" name="Rectangle 34"/>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8" name="Group 35"/>
          <p:cNvGrpSpPr>
            <a:grpSpLocks/>
          </p:cNvGrpSpPr>
          <p:nvPr/>
        </p:nvGrpSpPr>
        <p:grpSpPr bwMode="auto">
          <a:xfrm>
            <a:off x="12472990" y="5032376"/>
            <a:ext cx="987425" cy="184151"/>
            <a:chOff x="6657" y="3329"/>
            <a:chExt cx="527" cy="122"/>
          </a:xfrm>
        </p:grpSpPr>
        <p:sp>
          <p:nvSpPr>
            <p:cNvPr id="663588" name="Rectangle 36"/>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89" name="Rectangle 37"/>
            <p:cNvSpPr>
              <a:spLocks noChangeArrowheads="1"/>
            </p:cNvSpPr>
            <p:nvPr/>
          </p:nvSpPr>
          <p:spPr bwMode="auto">
            <a:xfrm flipV="1">
              <a:off x="6921" y="3329"/>
              <a:ext cx="130" cy="122"/>
            </a:xfrm>
            <a:prstGeom prst="rect">
              <a:avLst/>
            </a:prstGeom>
            <a:solidFill>
              <a:srgbClr val="99660A"/>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90" name="Rectangle 38"/>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91" name="Rectangle 39"/>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9" name="Group 40"/>
          <p:cNvGrpSpPr>
            <a:grpSpLocks/>
          </p:cNvGrpSpPr>
          <p:nvPr/>
        </p:nvGrpSpPr>
        <p:grpSpPr bwMode="auto">
          <a:xfrm>
            <a:off x="12472990" y="4600576"/>
            <a:ext cx="987425" cy="182563"/>
            <a:chOff x="6657" y="3043"/>
            <a:chExt cx="527" cy="121"/>
          </a:xfrm>
        </p:grpSpPr>
        <p:sp>
          <p:nvSpPr>
            <p:cNvPr id="663593" name="Rectangle 41"/>
            <p:cNvSpPr>
              <a:spLocks noChangeArrowheads="1"/>
            </p:cNvSpPr>
            <p:nvPr/>
          </p:nvSpPr>
          <p:spPr bwMode="auto">
            <a:xfrm flipV="1">
              <a:off x="6921" y="3043"/>
              <a:ext cx="130" cy="121"/>
            </a:xfrm>
            <a:prstGeom prst="rect">
              <a:avLst/>
            </a:prstGeom>
            <a:solidFill>
              <a:srgbClr val="FF99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94" name="Rectangle 42"/>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95" name="Rectangle 43"/>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96" name="Rectangle 44"/>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grpSp>
        <p:nvGrpSpPr>
          <p:cNvPr id="10" name="Group 45"/>
          <p:cNvGrpSpPr>
            <a:grpSpLocks/>
          </p:cNvGrpSpPr>
          <p:nvPr/>
        </p:nvGrpSpPr>
        <p:grpSpPr bwMode="auto">
          <a:xfrm>
            <a:off x="12472990" y="4354514"/>
            <a:ext cx="987425" cy="184151"/>
            <a:chOff x="6657" y="2881"/>
            <a:chExt cx="527" cy="121"/>
          </a:xfrm>
        </p:grpSpPr>
        <p:sp>
          <p:nvSpPr>
            <p:cNvPr id="663598" name="Rectangle 46"/>
            <p:cNvSpPr>
              <a:spLocks noChangeArrowheads="1"/>
            </p:cNvSpPr>
            <p:nvPr/>
          </p:nvSpPr>
          <p:spPr bwMode="auto">
            <a:xfrm flipV="1">
              <a:off x="6921" y="2881"/>
              <a:ext cx="130" cy="121"/>
            </a:xfrm>
            <a:prstGeom prst="rect">
              <a:avLst/>
            </a:prstGeom>
            <a:solidFill>
              <a:srgbClr val="B2B2B2"/>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599" name="Rectangle 47"/>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600" name="Rectangle 48"/>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sp>
          <p:nvSpPr>
            <p:cNvPr id="663601" name="Rectangle 49"/>
            <p:cNvSpPr>
              <a:spLocks noChangeArrowheads="1"/>
            </p:cNvSpPr>
            <p:nvPr/>
          </p:nvSpPr>
          <p:spPr bwMode="auto">
            <a:xfrm flipV="1">
              <a:off x="6789" y="2881"/>
              <a:ext cx="132" cy="121"/>
            </a:xfrm>
            <a:prstGeom prst="rect">
              <a:avLst/>
            </a:prstGeom>
            <a:solidFill>
              <a:schemeClr val="tx1"/>
            </a:solidFill>
            <a:ln w="9525">
              <a:noFill/>
              <a:miter lim="800000"/>
              <a:headEnd/>
              <a:tailEnd/>
            </a:ln>
            <a:effectLst/>
          </p:spPr>
          <p:txBody>
            <a:bodyPr wrap="none" anchor="ctr"/>
            <a:lstStyle/>
            <a:p>
              <a:pPr eaLnBrk="0" hangingPunct="0">
                <a:buClrTx/>
                <a:buFontTx/>
                <a:buNone/>
                <a:defRPr/>
              </a:pPr>
              <a:endParaRPr lang="zh-CN" altLang="en-US" sz="1500" b="0">
                <a:solidFill>
                  <a:srgbClr val="000000"/>
                </a:solidFill>
                <a:latin typeface="FrutigerNext LT Regular"/>
                <a:ea typeface="ＭＳ Ｐゴシック" pitchFamily="34" charset="-128"/>
              </a:endParaRPr>
            </a:p>
          </p:txBody>
        </p:sp>
      </p:grpSp>
      <p:sp>
        <p:nvSpPr>
          <p:cNvPr id="663602" name="Rectangle 50"/>
          <p:cNvSpPr>
            <a:spLocks noChangeArrowheads="1"/>
          </p:cNvSpPr>
          <p:nvPr/>
        </p:nvSpPr>
        <p:spPr bwMode="auto">
          <a:xfrm>
            <a:off x="12269790" y="2263775"/>
            <a:ext cx="1400175" cy="2654300"/>
          </a:xfrm>
          <a:prstGeom prst="rect">
            <a:avLst/>
          </a:prstGeom>
          <a:noFill/>
          <a:ln w="9525">
            <a:noFill/>
            <a:miter lim="800000"/>
            <a:headEnd/>
            <a:tailEnd/>
          </a:ln>
          <a:effectLst/>
        </p:spPr>
        <p:txBody>
          <a:bodyPr lIns="87771" tIns="43887" rIns="87771" bIns="43887"/>
          <a:lstStyle/>
          <a:p>
            <a:pPr defTabSz="877615">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配色参考方案：</a:t>
            </a:r>
          </a:p>
          <a:p>
            <a:pPr defTabSz="877615">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建议同一页面内不超过四种颜色，以下是９组配色方案，同一页面内只选择一组使用。</a:t>
            </a:r>
            <a:endParaRPr lang="en-US" altLang="zh-CN" sz="1200" b="0" dirty="0">
              <a:solidFill>
                <a:srgbClr val="FFFFFF"/>
              </a:solidFill>
              <a:latin typeface="华文细黑" pitchFamily="2" charset="-122"/>
              <a:ea typeface="宋体"/>
            </a:endParaRPr>
          </a:p>
          <a:p>
            <a:pPr defTabSz="877615">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（仅供参考）</a:t>
            </a:r>
          </a:p>
          <a:p>
            <a:pPr defTabSz="877615">
              <a:lnSpc>
                <a:spcPct val="125000"/>
              </a:lnSpc>
              <a:buClr>
                <a:srgbClr val="990000"/>
              </a:buClr>
              <a:buFont typeface="Wingdings" pitchFamily="2" charset="2"/>
              <a:buNone/>
              <a:defRPr/>
            </a:pPr>
            <a:endParaRPr lang="en-US" altLang="zh-CN" sz="1200" b="0" dirty="0">
              <a:solidFill>
                <a:srgbClr val="FFFFFF"/>
              </a:solidFill>
              <a:latin typeface="华文细黑" pitchFamily="2" charset="-122"/>
              <a:ea typeface="宋体"/>
            </a:endParaRPr>
          </a:p>
          <a:p>
            <a:pPr defTabSz="877615">
              <a:lnSpc>
                <a:spcPct val="125000"/>
              </a:lnSpc>
              <a:buClr>
                <a:srgbClr val="990000"/>
              </a:buClr>
              <a:defRPr/>
            </a:pPr>
            <a:endParaRPr lang="en-US" altLang="zh-CN" sz="1200" b="0" dirty="0">
              <a:solidFill>
                <a:srgbClr val="FFFFFF"/>
              </a:solidFill>
              <a:latin typeface="华文细黑" pitchFamily="2" charset="-122"/>
              <a:ea typeface="宋体"/>
            </a:endParaRPr>
          </a:p>
          <a:p>
            <a:pPr defTabSz="877615">
              <a:lnSpc>
                <a:spcPct val="125000"/>
              </a:lnSpc>
              <a:buClr>
                <a:srgbClr val="990000"/>
              </a:buClr>
              <a:defRPr/>
            </a:pPr>
            <a:endParaRPr lang="zh-CN" altLang="en-US" sz="1200" b="0" dirty="0">
              <a:solidFill>
                <a:srgbClr val="FFFFFF"/>
              </a:solidFill>
              <a:latin typeface="华文细黑" pitchFamily="2" charset="-122"/>
              <a:ea typeface="宋体"/>
            </a:endParaRPr>
          </a:p>
        </p:txBody>
      </p:sp>
      <p:sp>
        <p:nvSpPr>
          <p:cNvPr id="663603" name="Rectangle 51"/>
          <p:cNvSpPr>
            <a:spLocks noChangeArrowheads="1"/>
          </p:cNvSpPr>
          <p:nvPr/>
        </p:nvSpPr>
        <p:spPr bwMode="auto">
          <a:xfrm>
            <a:off x="12269790" y="-61913"/>
            <a:ext cx="1400175" cy="838201"/>
          </a:xfrm>
          <a:prstGeom prst="rect">
            <a:avLst/>
          </a:prstGeom>
          <a:noFill/>
          <a:ln w="9525">
            <a:noFill/>
            <a:miter lim="800000"/>
            <a:headEnd/>
            <a:tailEnd/>
          </a:ln>
          <a:effectLst/>
        </p:spPr>
        <p:txBody>
          <a:bodyPr lIns="87771" tIns="43887" rIns="87771" bIns="43887"/>
          <a:lstStyle/>
          <a:p>
            <a:pPr defTabSz="877615">
              <a:lnSpc>
                <a:spcPct val="120000"/>
              </a:lnSpc>
              <a:buClr>
                <a:srgbClr val="990000"/>
              </a:buClr>
              <a:buFont typeface="Wingdings" pitchFamily="2" charset="2"/>
              <a:buNone/>
              <a:defRPr/>
            </a:pPr>
            <a:r>
              <a:rPr lang="zh-CN" altLang="en-US" sz="1200" b="0" dirty="0">
                <a:solidFill>
                  <a:srgbClr val="FFFFFF"/>
                </a:solidFill>
                <a:latin typeface="华文细黑" pitchFamily="2" charset="-122"/>
                <a:ea typeface="宋体"/>
              </a:rPr>
              <a:t>客户或者合作伙伴的标志放在右上角</a:t>
            </a:r>
            <a:r>
              <a:rPr lang="en-US" altLang="zh-CN" sz="1200" b="0" dirty="0">
                <a:solidFill>
                  <a:srgbClr val="FFFFFF"/>
                </a:solidFill>
                <a:latin typeface="华文细黑" pitchFamily="2" charset="-122"/>
                <a:ea typeface="宋体"/>
              </a:rPr>
              <a:t>.</a:t>
            </a:r>
          </a:p>
          <a:p>
            <a:pPr defTabSz="877615">
              <a:lnSpc>
                <a:spcPct val="125000"/>
              </a:lnSpc>
              <a:buClr>
                <a:srgbClr val="990000"/>
              </a:buClr>
              <a:buFont typeface="Wingdings" pitchFamily="2" charset="2"/>
              <a:buNone/>
              <a:defRPr/>
            </a:pPr>
            <a:endParaRPr lang="en-US" altLang="zh-CN" sz="1200" b="0" dirty="0">
              <a:solidFill>
                <a:srgbClr val="FFFFFF"/>
              </a:solidFill>
              <a:latin typeface="华文细黑" pitchFamily="2" charset="-122"/>
              <a:ea typeface="宋体"/>
            </a:endParaRPr>
          </a:p>
          <a:p>
            <a:pPr defTabSz="877615">
              <a:lnSpc>
                <a:spcPct val="125000"/>
              </a:lnSpc>
              <a:buClr>
                <a:srgbClr val="990000"/>
              </a:buClr>
              <a:defRPr/>
            </a:pPr>
            <a:endParaRPr lang="en-US" altLang="zh-CN" sz="1200" b="0" dirty="0">
              <a:solidFill>
                <a:srgbClr val="FFFFFF"/>
              </a:solidFill>
              <a:latin typeface="华文细黑" pitchFamily="2" charset="-122"/>
              <a:ea typeface="宋体"/>
            </a:endParaRPr>
          </a:p>
          <a:p>
            <a:pPr defTabSz="877615">
              <a:lnSpc>
                <a:spcPct val="125000"/>
              </a:lnSpc>
              <a:buClr>
                <a:srgbClr val="990000"/>
              </a:buClr>
              <a:defRPr/>
            </a:pPr>
            <a:endParaRPr lang="zh-CN" altLang="en-US" sz="1200" b="0" dirty="0">
              <a:solidFill>
                <a:srgbClr val="FFFFFF"/>
              </a:solidFill>
              <a:latin typeface="华文细黑" pitchFamily="2" charset="-122"/>
              <a:ea typeface="宋体"/>
            </a:endParaRPr>
          </a:p>
        </p:txBody>
      </p:sp>
      <p:sp>
        <p:nvSpPr>
          <p:cNvPr id="663604" name="Text Box 52"/>
          <p:cNvSpPr txBox="1">
            <a:spLocks noChangeArrowheads="1"/>
          </p:cNvSpPr>
          <p:nvPr/>
        </p:nvSpPr>
        <p:spPr bwMode="auto">
          <a:xfrm>
            <a:off x="841376" y="6456365"/>
            <a:ext cx="2784476" cy="263525"/>
          </a:xfrm>
          <a:prstGeom prst="rect">
            <a:avLst/>
          </a:prstGeom>
          <a:noFill/>
          <a:ln w="9525">
            <a:noFill/>
            <a:miter lim="800000"/>
            <a:headEnd/>
            <a:tailEnd/>
          </a:ln>
        </p:spPr>
        <p:txBody>
          <a:bodyPr wrap="none" lIns="78336" tIns="39168" rIns="78336" bIns="39168">
            <a:spAutoFit/>
          </a:bodyPr>
          <a:lstStyle/>
          <a:p>
            <a:pPr defTabSz="783982" eaLnBrk="0" hangingPunct="0">
              <a:buClrTx/>
              <a:buFontTx/>
              <a:buNone/>
              <a:defRPr/>
            </a:pPr>
            <a:r>
              <a:rPr lang="en-US" altLang="zh-CN" sz="1200" dirty="0">
                <a:solidFill>
                  <a:srgbClr val="080808"/>
                </a:solidFill>
                <a:ea typeface="ＭＳ Ｐゴシック" pitchFamily="34" charset="-128"/>
              </a:rPr>
              <a:t>HUAWEI TECHNOLOGIES CO., LTD.</a:t>
            </a:r>
          </a:p>
        </p:txBody>
      </p:sp>
      <p:sp>
        <p:nvSpPr>
          <p:cNvPr id="663605" name="Rectangle 53"/>
          <p:cNvSpPr>
            <a:spLocks noChangeArrowheads="1"/>
          </p:cNvSpPr>
          <p:nvPr/>
        </p:nvSpPr>
        <p:spPr bwMode="auto">
          <a:xfrm>
            <a:off x="7910513" y="6394452"/>
            <a:ext cx="1409700" cy="1101725"/>
          </a:xfrm>
          <a:prstGeom prst="rect">
            <a:avLst/>
          </a:prstGeom>
          <a:noFill/>
          <a:ln w="9525">
            <a:noFill/>
            <a:miter lim="800000"/>
            <a:headEnd/>
            <a:tailEnd/>
          </a:ln>
          <a:effectLst/>
        </p:spPr>
        <p:txBody>
          <a:bodyPr lIns="0" tIns="0" rIns="0" bIns="0"/>
          <a:lstStyle/>
          <a:p>
            <a:pPr defTabSz="783982" eaLnBrk="0" hangingPunct="0">
              <a:lnSpc>
                <a:spcPct val="85000"/>
              </a:lnSpc>
              <a:buClrTx/>
              <a:buFontTx/>
              <a:buNone/>
              <a:defRPr/>
            </a:pPr>
            <a:endParaRPr lang="de-DE" sz="900" b="0" dirty="0">
              <a:solidFill>
                <a:srgbClr val="080808"/>
              </a:solidFill>
              <a:ea typeface="ＭＳ Ｐゴシック" pitchFamily="34" charset="-128"/>
            </a:endParaRPr>
          </a:p>
          <a:p>
            <a:pPr defTabSz="783982" eaLnBrk="0" hangingPunct="0">
              <a:lnSpc>
                <a:spcPct val="85000"/>
              </a:lnSpc>
              <a:buClrTx/>
              <a:buFontTx/>
              <a:buNone/>
              <a:defRPr/>
            </a:pPr>
            <a:r>
              <a:rPr lang="de-DE" sz="900" b="0" dirty="0">
                <a:solidFill>
                  <a:srgbClr val="080808"/>
                </a:solidFill>
                <a:ea typeface="ＭＳ Ｐゴシック" pitchFamily="34" charset="-128"/>
              </a:rPr>
              <a:t>Page </a:t>
            </a:r>
            <a:fld id="{CA825B19-71A3-4AA3-8627-BD8F0BBECF7A}" type="slidenum">
              <a:rPr lang="de-DE" sz="900" b="0">
                <a:solidFill>
                  <a:srgbClr val="080808"/>
                </a:solidFill>
                <a:ea typeface="ＭＳ Ｐゴシック" pitchFamily="34" charset="-128"/>
              </a:rPr>
              <a:pPr defTabSz="783982" eaLnBrk="0" hangingPunct="0">
                <a:lnSpc>
                  <a:spcPct val="85000"/>
                </a:lnSpc>
                <a:buClrTx/>
                <a:buFontTx/>
                <a:buNone/>
                <a:defRPr/>
              </a:pPr>
              <a:t>‹#›</a:t>
            </a:fld>
            <a:endParaRPr lang="en-GB" sz="900" b="0" dirty="0">
              <a:solidFill>
                <a:srgbClr val="080808"/>
              </a:solidFill>
              <a:ea typeface="ＭＳ Ｐゴシック" pitchFamily="34" charset="-128"/>
            </a:endParaRPr>
          </a:p>
        </p:txBody>
      </p:sp>
      <p:pic>
        <p:nvPicPr>
          <p:cNvPr id="3090" name="Picture 54" descr="图片3副本"/>
          <p:cNvPicPr>
            <a:picLocks noChangeAspect="1" noChangeArrowheads="1"/>
          </p:cNvPicPr>
          <p:nvPr/>
        </p:nvPicPr>
        <p:blipFill>
          <a:blip r:embed="rId15" cstate="print"/>
          <a:srcRect/>
          <a:stretch>
            <a:fillRect/>
          </a:stretch>
        </p:blipFill>
        <p:spPr bwMode="auto">
          <a:xfrm>
            <a:off x="10182226" y="6384926"/>
            <a:ext cx="1295400" cy="307975"/>
          </a:xfrm>
          <a:prstGeom prst="rect">
            <a:avLst/>
          </a:prstGeom>
          <a:noFill/>
          <a:ln w="9525">
            <a:noFill/>
            <a:miter lim="800000"/>
            <a:headEnd/>
            <a:tailEnd/>
          </a:ln>
        </p:spPr>
      </p:pic>
      <p:sp>
        <p:nvSpPr>
          <p:cNvPr id="3091" name="Rectangle 55"/>
          <p:cNvSpPr>
            <a:spLocks noGrp="1" noChangeArrowheads="1"/>
          </p:cNvSpPr>
          <p:nvPr>
            <p:ph type="title"/>
          </p:nvPr>
        </p:nvSpPr>
        <p:spPr bwMode="auto">
          <a:xfrm>
            <a:off x="809627" y="274639"/>
            <a:ext cx="10975975" cy="1143000"/>
          </a:xfrm>
          <a:prstGeom prst="rect">
            <a:avLst/>
          </a:prstGeom>
          <a:noFill/>
          <a:ln w="9525">
            <a:noFill/>
            <a:miter lim="800000"/>
            <a:headEnd/>
            <a:tailEnd/>
          </a:ln>
        </p:spPr>
        <p:txBody>
          <a:bodyPr vert="horz" wrap="square" lIns="91411" tIns="45706" rIns="91411" bIns="45706" numCol="1" anchor="ctr" anchorCtr="0" compatLnSpc="1">
            <a:prstTxWarp prst="textNoShape">
              <a:avLst/>
            </a:prstTxWarp>
          </a:bodyPr>
          <a:lstStyle/>
          <a:p>
            <a:pPr lvl="0"/>
            <a:r>
              <a:rPr lang="zh-CN" altLang="en-US" smtClean="0"/>
              <a:t>单击此处编辑母版标题样式</a:t>
            </a:r>
          </a:p>
        </p:txBody>
      </p:sp>
      <p:sp>
        <p:nvSpPr>
          <p:cNvPr id="3092" name="Rectangle 56"/>
          <p:cNvSpPr>
            <a:spLocks noGrp="1" noChangeArrowheads="1"/>
          </p:cNvSpPr>
          <p:nvPr>
            <p:ph type="body" idx="1"/>
          </p:nvPr>
        </p:nvSpPr>
        <p:spPr bwMode="auto">
          <a:xfrm>
            <a:off x="882653" y="1600203"/>
            <a:ext cx="10975975" cy="4524375"/>
          </a:xfrm>
          <a:prstGeom prst="rect">
            <a:avLst/>
          </a:prstGeom>
          <a:noFill/>
          <a:ln w="9525">
            <a:noFill/>
            <a:miter lim="800000"/>
            <a:headEnd/>
            <a:tailEnd/>
          </a:ln>
        </p:spPr>
        <p:txBody>
          <a:bodyPr vert="horz" wrap="square" lIns="91411" tIns="45706" rIns="91411" bIns="45706"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xStyles>
    <p:titleStyle>
      <a:lvl1pPr algn="l" defTabSz="876176" rtl="0" eaLnBrk="0" fontAlgn="base" hangingPunct="0">
        <a:spcBef>
          <a:spcPct val="0"/>
        </a:spcBef>
        <a:spcAft>
          <a:spcPct val="0"/>
        </a:spcAft>
        <a:defRPr sz="3300">
          <a:solidFill>
            <a:srgbClr val="990000"/>
          </a:solidFill>
          <a:latin typeface="+mj-lt"/>
          <a:ea typeface="+mj-ea"/>
          <a:cs typeface="+mj-cs"/>
        </a:defRPr>
      </a:lvl1pPr>
      <a:lvl2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2pPr>
      <a:lvl3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3pPr>
      <a:lvl4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4pPr>
      <a:lvl5pPr algn="l" defTabSz="876176" rtl="0" eaLnBrk="0" fontAlgn="base" hangingPunct="0">
        <a:spcBef>
          <a:spcPct val="0"/>
        </a:spcBef>
        <a:spcAft>
          <a:spcPct val="0"/>
        </a:spcAft>
        <a:defRPr sz="3300">
          <a:solidFill>
            <a:srgbClr val="990000"/>
          </a:solidFill>
          <a:latin typeface="FrutigerNext LT Medium" pitchFamily="34" charset="0"/>
          <a:ea typeface="黑体" pitchFamily="2" charset="-122"/>
        </a:defRPr>
      </a:lvl5pPr>
      <a:lvl6pPr marL="457058" algn="l" defTabSz="877615" rtl="0" fontAlgn="base">
        <a:spcBef>
          <a:spcPct val="0"/>
        </a:spcBef>
        <a:spcAft>
          <a:spcPct val="0"/>
        </a:spcAft>
        <a:defRPr sz="3500">
          <a:solidFill>
            <a:srgbClr val="990000"/>
          </a:solidFill>
          <a:latin typeface="FrutigerNext LT Medium" pitchFamily="34" charset="0"/>
          <a:ea typeface="黑体" pitchFamily="2" charset="-122"/>
        </a:defRPr>
      </a:lvl6pPr>
      <a:lvl7pPr marL="914117" algn="l" defTabSz="877615" rtl="0" fontAlgn="base">
        <a:spcBef>
          <a:spcPct val="0"/>
        </a:spcBef>
        <a:spcAft>
          <a:spcPct val="0"/>
        </a:spcAft>
        <a:defRPr sz="3500">
          <a:solidFill>
            <a:srgbClr val="990000"/>
          </a:solidFill>
          <a:latin typeface="FrutigerNext LT Medium" pitchFamily="34" charset="0"/>
          <a:ea typeface="黑体" pitchFamily="2" charset="-122"/>
        </a:defRPr>
      </a:lvl7pPr>
      <a:lvl8pPr marL="1371174" algn="l" defTabSz="877615" rtl="0" fontAlgn="base">
        <a:spcBef>
          <a:spcPct val="0"/>
        </a:spcBef>
        <a:spcAft>
          <a:spcPct val="0"/>
        </a:spcAft>
        <a:defRPr sz="3500">
          <a:solidFill>
            <a:srgbClr val="990000"/>
          </a:solidFill>
          <a:latin typeface="FrutigerNext LT Medium" pitchFamily="34" charset="0"/>
          <a:ea typeface="黑体" pitchFamily="2" charset="-122"/>
        </a:defRPr>
      </a:lvl8pPr>
      <a:lvl9pPr marL="1828231" algn="l" defTabSz="877615" rtl="0" fontAlgn="base">
        <a:spcBef>
          <a:spcPct val="0"/>
        </a:spcBef>
        <a:spcAft>
          <a:spcPct val="0"/>
        </a:spcAft>
        <a:defRPr sz="3500">
          <a:solidFill>
            <a:srgbClr val="990000"/>
          </a:solidFill>
          <a:latin typeface="FrutigerNext LT Medium" pitchFamily="34" charset="0"/>
          <a:ea typeface="黑体" pitchFamily="2" charset="-122"/>
        </a:defRPr>
      </a:lvl9pPr>
    </p:titleStyle>
    <p:bodyStyle>
      <a:lvl1pPr marL="326978" indent="-326978" algn="l" defTabSz="876176" rtl="0" eaLnBrk="0" fontAlgn="base" hangingPunct="0">
        <a:lnSpc>
          <a:spcPct val="140000"/>
        </a:lnSpc>
        <a:spcBef>
          <a:spcPct val="0"/>
        </a:spcBef>
        <a:spcAft>
          <a:spcPct val="0"/>
        </a:spcAft>
        <a:buClr>
          <a:schemeClr val="tx2"/>
        </a:buClr>
        <a:buFont typeface="Wingdings" pitchFamily="2" charset="2"/>
        <a:buChar char="n"/>
        <a:defRPr sz="2100" b="1">
          <a:solidFill>
            <a:srgbClr val="080808"/>
          </a:solidFill>
          <a:latin typeface="+mn-lt"/>
          <a:ea typeface="+mn-ea"/>
          <a:cs typeface="+mn-cs"/>
        </a:defRPr>
      </a:lvl1pPr>
      <a:lvl2pPr marL="712686" indent="-273011" algn="l" defTabSz="876176" rtl="0" eaLnBrk="0" fontAlgn="base" hangingPunct="0">
        <a:lnSpc>
          <a:spcPct val="140000"/>
        </a:lnSpc>
        <a:spcBef>
          <a:spcPct val="0"/>
        </a:spcBef>
        <a:spcAft>
          <a:spcPct val="0"/>
        </a:spcAft>
        <a:buClr>
          <a:schemeClr val="tx1"/>
        </a:buClr>
        <a:buFont typeface="FrutigerNext LT Regular" pitchFamily="34" charset="0"/>
        <a:buChar char="›"/>
        <a:defRPr sz="1700">
          <a:solidFill>
            <a:schemeClr val="tx1"/>
          </a:solidFill>
          <a:latin typeface="+mn-lt"/>
          <a:ea typeface="+mn-ea"/>
        </a:defRPr>
      </a:lvl2pPr>
      <a:lvl3pPr marL="1096808" indent="-219043" algn="l" defTabSz="876176" rtl="0" eaLnBrk="0" fontAlgn="base" hangingPunct="0">
        <a:lnSpc>
          <a:spcPct val="140000"/>
        </a:lnSpc>
        <a:spcBef>
          <a:spcPct val="0"/>
        </a:spcBef>
        <a:spcAft>
          <a:spcPct val="0"/>
        </a:spcAft>
        <a:buFont typeface="FrutigerNext LT Light" pitchFamily="34" charset="0"/>
        <a:buChar char="»"/>
        <a:defRPr sz="1700">
          <a:solidFill>
            <a:schemeClr val="tx1"/>
          </a:solidFill>
          <a:latin typeface="FrutigerNext LT Light" pitchFamily="34" charset="0"/>
          <a:ea typeface="+mn-ea"/>
        </a:defRPr>
      </a:lvl3pPr>
      <a:lvl4pPr marL="1534896" indent="-219043" algn="l" defTabSz="876176" rtl="0" eaLnBrk="0" fontAlgn="base" hangingPunct="0">
        <a:lnSpc>
          <a:spcPct val="140000"/>
        </a:lnSpc>
        <a:spcBef>
          <a:spcPct val="0"/>
        </a:spcBef>
        <a:spcAft>
          <a:spcPct val="0"/>
        </a:spcAft>
        <a:buChar char="–"/>
        <a:defRPr sz="1500">
          <a:solidFill>
            <a:srgbClr val="080808"/>
          </a:solidFill>
          <a:latin typeface="+mj-lt"/>
          <a:ea typeface="+mn-ea"/>
        </a:defRPr>
      </a:lvl4pPr>
      <a:lvl5pPr marL="1974571" indent="-219043" algn="l" defTabSz="876176" rtl="0" eaLnBrk="0" fontAlgn="base" hangingPunct="0">
        <a:lnSpc>
          <a:spcPct val="140000"/>
        </a:lnSpc>
        <a:spcBef>
          <a:spcPct val="0"/>
        </a:spcBef>
        <a:spcAft>
          <a:spcPct val="0"/>
        </a:spcAft>
        <a:buFont typeface="FrutigerNext LT Medium" pitchFamily="34" charset="0"/>
        <a:buChar char="~"/>
        <a:defRPr sz="1300">
          <a:solidFill>
            <a:srgbClr val="080808"/>
          </a:solidFill>
          <a:latin typeface="+mj-lt"/>
          <a:ea typeface="+mn-ea"/>
        </a:defRPr>
      </a:lvl5pPr>
      <a:lvl6pPr marL="2432881"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6pPr>
      <a:lvl7pPr marL="2889940"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7pPr>
      <a:lvl8pPr marL="3346998"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8pPr>
      <a:lvl9pPr marL="3804055" indent="-220594" algn="l" defTabSz="877615" rtl="0" fontAlgn="base">
        <a:lnSpc>
          <a:spcPct val="140000"/>
        </a:lnSpc>
        <a:spcBef>
          <a:spcPct val="0"/>
        </a:spcBef>
        <a:spcAft>
          <a:spcPct val="0"/>
        </a:spcAft>
        <a:buFont typeface="FrutigerNext LT Medium" pitchFamily="34" charset="0"/>
        <a:buChar char="~"/>
        <a:defRPr sz="1300">
          <a:solidFill>
            <a:srgbClr val="080808"/>
          </a:solidFill>
          <a:latin typeface="+mj-lt"/>
          <a:ea typeface="+mn-ea"/>
        </a:defRPr>
      </a:lvl9pPr>
    </p:bodyStyle>
    <p:otherStyle>
      <a:defPPr>
        <a:defRPr lang="zh-CN"/>
      </a:defPPr>
      <a:lvl1pPr marL="0" algn="l" defTabSz="914117" rtl="0" eaLnBrk="1" latinLnBrk="0" hangingPunct="1">
        <a:defRPr sz="1700" kern="1200">
          <a:solidFill>
            <a:schemeClr val="tx1"/>
          </a:solidFill>
          <a:latin typeface="+mn-lt"/>
          <a:ea typeface="+mn-ea"/>
          <a:cs typeface="+mn-cs"/>
        </a:defRPr>
      </a:lvl1pPr>
      <a:lvl2pPr marL="457058" algn="l" defTabSz="914117" rtl="0" eaLnBrk="1" latinLnBrk="0" hangingPunct="1">
        <a:defRPr sz="1700" kern="1200">
          <a:solidFill>
            <a:schemeClr val="tx1"/>
          </a:solidFill>
          <a:latin typeface="+mn-lt"/>
          <a:ea typeface="+mn-ea"/>
          <a:cs typeface="+mn-cs"/>
        </a:defRPr>
      </a:lvl2pPr>
      <a:lvl3pPr marL="914117" algn="l" defTabSz="914117" rtl="0" eaLnBrk="1" latinLnBrk="0" hangingPunct="1">
        <a:defRPr sz="1700" kern="1200">
          <a:solidFill>
            <a:schemeClr val="tx1"/>
          </a:solidFill>
          <a:latin typeface="+mn-lt"/>
          <a:ea typeface="+mn-ea"/>
          <a:cs typeface="+mn-cs"/>
        </a:defRPr>
      </a:lvl3pPr>
      <a:lvl4pPr marL="1371174" algn="l" defTabSz="914117" rtl="0" eaLnBrk="1" latinLnBrk="0" hangingPunct="1">
        <a:defRPr sz="1700" kern="1200">
          <a:solidFill>
            <a:schemeClr val="tx1"/>
          </a:solidFill>
          <a:latin typeface="+mn-lt"/>
          <a:ea typeface="+mn-ea"/>
          <a:cs typeface="+mn-cs"/>
        </a:defRPr>
      </a:lvl4pPr>
      <a:lvl5pPr marL="1828231" algn="l" defTabSz="914117" rtl="0" eaLnBrk="1" latinLnBrk="0" hangingPunct="1">
        <a:defRPr sz="1700" kern="1200">
          <a:solidFill>
            <a:schemeClr val="tx1"/>
          </a:solidFill>
          <a:latin typeface="+mn-lt"/>
          <a:ea typeface="+mn-ea"/>
          <a:cs typeface="+mn-cs"/>
        </a:defRPr>
      </a:lvl5pPr>
      <a:lvl6pPr marL="2285290" algn="l" defTabSz="914117" rtl="0" eaLnBrk="1" latinLnBrk="0" hangingPunct="1">
        <a:defRPr sz="1700" kern="1200">
          <a:solidFill>
            <a:schemeClr val="tx1"/>
          </a:solidFill>
          <a:latin typeface="+mn-lt"/>
          <a:ea typeface="+mn-ea"/>
          <a:cs typeface="+mn-cs"/>
        </a:defRPr>
      </a:lvl6pPr>
      <a:lvl7pPr marL="2742347" algn="l" defTabSz="914117" rtl="0" eaLnBrk="1" latinLnBrk="0" hangingPunct="1">
        <a:defRPr sz="1700" kern="1200">
          <a:solidFill>
            <a:schemeClr val="tx1"/>
          </a:solidFill>
          <a:latin typeface="+mn-lt"/>
          <a:ea typeface="+mn-ea"/>
          <a:cs typeface="+mn-cs"/>
        </a:defRPr>
      </a:lvl7pPr>
      <a:lvl8pPr marL="3199405" algn="l" defTabSz="914117" rtl="0" eaLnBrk="1" latinLnBrk="0" hangingPunct="1">
        <a:defRPr sz="1700" kern="1200">
          <a:solidFill>
            <a:schemeClr val="tx1"/>
          </a:solidFill>
          <a:latin typeface="+mn-lt"/>
          <a:ea typeface="+mn-ea"/>
          <a:cs typeface="+mn-cs"/>
        </a:defRPr>
      </a:lvl8pPr>
      <a:lvl9pPr marL="3656462" algn="l" defTabSz="914117" rtl="0" eaLnBrk="1" latinLnBrk="0" hangingPunct="1">
        <a:defRPr sz="17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751" name="Picture 79" descr="dd"/>
          <p:cNvPicPr>
            <a:picLocks noChangeAspect="1" noChangeArrowheads="1"/>
          </p:cNvPicPr>
          <p:nvPr/>
        </p:nvPicPr>
        <p:blipFill>
          <a:blip r:embed="rId7" cstate="email"/>
          <a:srcRect/>
          <a:stretch>
            <a:fillRect/>
          </a:stretch>
        </p:blipFill>
        <p:spPr bwMode="auto">
          <a:xfrm>
            <a:off x="0" y="6224616"/>
            <a:ext cx="12203644" cy="636587"/>
          </a:xfrm>
          <a:prstGeom prst="rect">
            <a:avLst/>
          </a:prstGeom>
          <a:noFill/>
          <a:ln w="9525">
            <a:noFill/>
            <a:miter lim="800000"/>
            <a:headEnd/>
            <a:tailEnd/>
          </a:ln>
        </p:spPr>
      </p:pic>
      <p:sp>
        <p:nvSpPr>
          <p:cNvPr id="28680" name="Text Box 8"/>
          <p:cNvSpPr txBox="1">
            <a:spLocks noChangeArrowheads="1"/>
          </p:cNvSpPr>
          <p:nvPr/>
        </p:nvSpPr>
        <p:spPr bwMode="auto">
          <a:xfrm>
            <a:off x="870196" y="6438901"/>
            <a:ext cx="2613201" cy="265548"/>
          </a:xfrm>
          <a:prstGeom prst="rect">
            <a:avLst/>
          </a:prstGeom>
          <a:noFill/>
          <a:ln w="9525">
            <a:noFill/>
            <a:miter lim="800000"/>
            <a:headEnd/>
            <a:tailEnd/>
          </a:ln>
        </p:spPr>
        <p:txBody>
          <a:bodyPr wrap="none" lIns="80098" tIns="40050" rIns="80098" bIns="4005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TECHNOLOGIES CO., LTD.</a:t>
            </a:r>
            <a:endParaRPr lang="en-US" altLang="zh-CN" sz="2200" b="0" smtClean="0">
              <a:solidFill>
                <a:srgbClr val="000000"/>
              </a:solidFill>
              <a:ea typeface="ＭＳ Ｐゴシック" pitchFamily="34" charset="-128"/>
            </a:endParaRPr>
          </a:p>
        </p:txBody>
      </p:sp>
      <p:pic>
        <p:nvPicPr>
          <p:cNvPr id="28681" name="Picture 9" descr="8"/>
          <p:cNvPicPr>
            <a:picLocks noChangeAspect="1" noChangeArrowheads="1"/>
          </p:cNvPicPr>
          <p:nvPr/>
        </p:nvPicPr>
        <p:blipFill>
          <a:blip r:embed="rId8" cstate="email"/>
          <a:srcRect/>
          <a:stretch>
            <a:fillRect/>
          </a:stretch>
        </p:blipFill>
        <p:spPr bwMode="auto">
          <a:xfrm>
            <a:off x="10014441" y="6399241"/>
            <a:ext cx="1748822" cy="312737"/>
          </a:xfrm>
          <a:prstGeom prst="rect">
            <a:avLst/>
          </a:prstGeom>
          <a:noFill/>
        </p:spPr>
      </p:pic>
      <p:sp>
        <p:nvSpPr>
          <p:cNvPr id="28682" name="Rectangle 10"/>
          <p:cNvSpPr>
            <a:spLocks noGrp="1" noChangeArrowheads="1"/>
          </p:cNvSpPr>
          <p:nvPr>
            <p:ph type="dt" sz="half" idx="2"/>
          </p:nvPr>
        </p:nvSpPr>
        <p:spPr bwMode="auto">
          <a:xfrm>
            <a:off x="8483693" y="6489728"/>
            <a:ext cx="2796844"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801688" eaLnBrk="0" hangingPunct="0">
              <a:lnSpc>
                <a:spcPct val="85000"/>
              </a:lnSpc>
              <a:defRPr>
                <a:solidFill>
                  <a:schemeClr val="tx1"/>
                </a:solidFill>
                <a:latin typeface="FrutigerNext LT Bold" pitchFamily="1" charset="0"/>
              </a:defRPr>
            </a:lvl1pPr>
          </a:lstStyle>
          <a:p>
            <a:pPr>
              <a:buClrTx/>
              <a:buFontTx/>
              <a:buNone/>
            </a:pPr>
            <a:r>
              <a:rPr lang="de-DE" sz="1200" b="0" smtClean="0">
                <a:solidFill>
                  <a:srgbClr val="000000"/>
                </a:solidFill>
                <a:ea typeface="ＭＳ Ｐゴシック" pitchFamily="34" charset="-128"/>
              </a:rPr>
              <a:t>Page </a:t>
            </a:r>
            <a:fld id="{80AB41E6-E8C2-4197-974F-0176B9A3F380}" type="slidenum">
              <a:rPr lang="de-DE" sz="1200" b="0" smtClean="0">
                <a:solidFill>
                  <a:srgbClr val="000000"/>
                </a:solidFill>
                <a:ea typeface="ＭＳ Ｐゴシック" pitchFamily="34" charset="-128"/>
              </a:rPr>
              <a:pPr>
                <a:buClrTx/>
                <a:buFontTx/>
                <a:buNone/>
              </a:pPr>
              <a:t>‹#›</a:t>
            </a:fld>
            <a:endParaRPr lang="en-GB" sz="1200" b="0" smtClean="0">
              <a:solidFill>
                <a:srgbClr val="000000"/>
              </a:solidFill>
              <a:ea typeface="ＭＳ Ｐゴシック" pitchFamily="34" charset="-128"/>
            </a:endParaRPr>
          </a:p>
        </p:txBody>
      </p:sp>
      <p:sp>
        <p:nvSpPr>
          <p:cNvPr id="28685" name="Rectangle 13"/>
          <p:cNvSpPr>
            <a:spLocks noGrp="1" noChangeArrowheads="1"/>
          </p:cNvSpPr>
          <p:nvPr>
            <p:ph type="title"/>
          </p:nvPr>
        </p:nvSpPr>
        <p:spPr bwMode="auto">
          <a:xfrm>
            <a:off x="870179" y="430218"/>
            <a:ext cx="10329905" cy="871537"/>
          </a:xfrm>
          <a:prstGeom prst="rect">
            <a:avLst/>
          </a:prstGeom>
          <a:noFill/>
          <a:ln w="9525">
            <a:noFill/>
            <a:miter lim="800000"/>
            <a:headEnd/>
            <a:tailEnd/>
          </a:ln>
          <a:effectLst/>
        </p:spPr>
        <p:txBody>
          <a:bodyPr vert="horz" wrap="square" lIns="80114" tIns="40057" rIns="80114" bIns="40057"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5191423" y="6438900"/>
            <a:ext cx="1642873" cy="265508"/>
          </a:xfrm>
          <a:prstGeom prst="rect">
            <a:avLst/>
          </a:prstGeom>
          <a:noFill/>
          <a:ln w="9525" algn="ctr">
            <a:noFill/>
            <a:miter lim="800000"/>
            <a:headEnd/>
            <a:tailEnd/>
          </a:ln>
          <a:effectLst/>
        </p:spPr>
        <p:txBody>
          <a:bodyPr wrap="none" lIns="80067" tIns="40030" rIns="80067" bIns="4003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2544878" y="528638"/>
            <a:ext cx="2460207" cy="5307012"/>
          </a:xfrm>
          <a:prstGeom prst="rect">
            <a:avLst/>
          </a:prstGeom>
          <a:noFill/>
          <a:ln w="9525">
            <a:noFill/>
            <a:miter lim="800000"/>
            <a:headEnd/>
            <a:tailEnd/>
          </a:ln>
          <a:effectLst/>
        </p:spPr>
        <p:txBody>
          <a:bodyPr lIns="80098" tIns="40050" rIns="80098" bIns="40050"/>
          <a:lstStyle/>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英文标题</a:t>
            </a:r>
            <a:r>
              <a:rPr lang="en-US" altLang="zh-CN" sz="1100" b="0" smtClean="0">
                <a:solidFill>
                  <a:srgbClr val="FFFFFF"/>
                </a:solidFill>
                <a:ea typeface="华文细黑" pitchFamily="2" charset="-122"/>
              </a:rPr>
              <a:t>:32-35pt  </a:t>
            </a: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 R153 G0 B0</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内部使用字体 </a:t>
            </a:r>
            <a:r>
              <a:rPr lang="en-US" altLang="zh-CN" sz="1100" b="0" smtClean="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pPr>
            <a:r>
              <a:rPr lang="en-US" altLang="zh-CN" sz="1100" b="0" smtClean="0">
                <a:solidFill>
                  <a:srgbClr val="FFFFFF"/>
                </a:solidFill>
                <a:latin typeface="FrutigerNext LT Regular" pitchFamily="34" charset="0"/>
                <a:ea typeface="华文细黑" pitchFamily="2" charset="-122"/>
              </a:rPr>
              <a:t>FrutigerNext LT Medium</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外部使用字体 </a:t>
            </a:r>
            <a:r>
              <a:rPr lang="en-US" altLang="zh-CN" sz="1100" b="0" smtClean="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中文标题</a:t>
            </a:r>
            <a:r>
              <a:rPr lang="en-US" altLang="zh-CN" sz="1100" b="0" smtClean="0">
                <a:solidFill>
                  <a:srgbClr val="FFFFFF"/>
                </a:solidFill>
                <a:ea typeface="华文细黑" pitchFamily="2" charset="-122"/>
              </a:rPr>
              <a:t>:30-32pt  </a:t>
            </a: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 R153 G0 B0</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黑体</a:t>
            </a: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英文正文</a:t>
            </a:r>
            <a:r>
              <a:rPr lang="en-US" altLang="zh-CN" sz="1100" b="0" smtClean="0">
                <a:solidFill>
                  <a:srgbClr val="FFFFFF"/>
                </a:solidFill>
                <a:ea typeface="华文细黑" pitchFamily="2" charset="-122"/>
              </a:rPr>
              <a:t>:20-22pt</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子目录 </a:t>
            </a:r>
            <a:r>
              <a:rPr lang="en-US" altLang="zh-CN" sz="1100" b="0" smtClean="0">
                <a:solidFill>
                  <a:srgbClr val="FFFFFF"/>
                </a:solidFill>
                <a:ea typeface="华文细黑" pitchFamily="2" charset="-122"/>
              </a:rPr>
              <a:t>(2-5</a:t>
            </a:r>
            <a:r>
              <a:rPr lang="zh-CN" altLang="en-US" sz="1100" b="0" smtClean="0">
                <a:solidFill>
                  <a:srgbClr val="FFFFFF"/>
                </a:solidFill>
                <a:ea typeface="华文细黑" pitchFamily="2" charset="-122"/>
              </a:rPr>
              <a:t>级</a:t>
            </a:r>
            <a:r>
              <a:rPr lang="en-US" altLang="zh-CN" sz="1100" b="0" smtClean="0">
                <a:solidFill>
                  <a:srgbClr val="FFFFFF"/>
                </a:solidFill>
                <a:ea typeface="华文细黑" pitchFamily="2" charset="-122"/>
              </a:rPr>
              <a:t>) :18pt  </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黑色</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内部使用字体 </a:t>
            </a:r>
            <a:r>
              <a:rPr lang="en-US" altLang="zh-CN" sz="1100" b="0" smtClean="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pPr>
            <a:r>
              <a:rPr lang="en-US" altLang="zh-CN" sz="1100" b="0" smtClean="0">
                <a:solidFill>
                  <a:srgbClr val="FFFFFF"/>
                </a:solidFill>
                <a:latin typeface="FrutigerNext LT Regular" pitchFamily="34" charset="0"/>
                <a:ea typeface="华文细黑" pitchFamily="2" charset="-122"/>
              </a:rPr>
              <a:t>FrutigerNext LT Regular</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外部使用字体 </a:t>
            </a:r>
            <a:r>
              <a:rPr lang="en-US" altLang="zh-CN" sz="1100" b="0" smtClean="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中文正文</a:t>
            </a:r>
            <a:r>
              <a:rPr lang="en-US" altLang="zh-CN" sz="1100" b="0" smtClean="0">
                <a:solidFill>
                  <a:srgbClr val="FFFFFF"/>
                </a:solidFill>
                <a:ea typeface="华文细黑" pitchFamily="2" charset="-122"/>
              </a:rPr>
              <a:t>:18-20pt</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子目录</a:t>
            </a:r>
            <a:r>
              <a:rPr lang="en-US" altLang="zh-CN" sz="1100" b="0" smtClean="0">
                <a:solidFill>
                  <a:srgbClr val="FFFFFF"/>
                </a:solidFill>
                <a:ea typeface="华文细黑" pitchFamily="2" charset="-122"/>
              </a:rPr>
              <a:t>(2-5</a:t>
            </a:r>
            <a:r>
              <a:rPr lang="zh-CN" altLang="en-US" sz="1100" b="0" smtClean="0">
                <a:solidFill>
                  <a:srgbClr val="FFFFFF"/>
                </a:solidFill>
                <a:ea typeface="华文细黑" pitchFamily="2" charset="-122"/>
              </a:rPr>
              <a:t>级</a:t>
            </a:r>
            <a:r>
              <a:rPr lang="en-US" altLang="zh-CN" sz="1100" b="0" smtClean="0">
                <a:solidFill>
                  <a:srgbClr val="FFFFFF"/>
                </a:solidFill>
                <a:ea typeface="华文细黑" pitchFamily="2" charset="-122"/>
              </a:rPr>
              <a:t>):18pt </a:t>
            </a: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黑色</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细黑体 </a:t>
            </a: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000000"/>
              </a:solidFill>
              <a:ea typeface="华文细黑" pitchFamily="2" charset="-122"/>
            </a:endParaRPr>
          </a:p>
        </p:txBody>
      </p:sp>
      <p:sp>
        <p:nvSpPr>
          <p:cNvPr id="28734" name="Rectangle 62"/>
          <p:cNvSpPr>
            <a:spLocks noChangeArrowheads="1"/>
          </p:cNvSpPr>
          <p:nvPr/>
        </p:nvSpPr>
        <p:spPr bwMode="auto">
          <a:xfrm>
            <a:off x="12269279" y="1423989"/>
            <a:ext cx="1399480" cy="2005012"/>
          </a:xfrm>
          <a:prstGeom prst="rect">
            <a:avLst/>
          </a:prstGeom>
          <a:noFill/>
          <a:ln w="9525">
            <a:noFill/>
            <a:miter lim="800000"/>
            <a:headEnd/>
            <a:tailEnd/>
          </a:ln>
          <a:effectLst/>
        </p:spPr>
        <p:txBody>
          <a:bodyPr lIns="80098" tIns="40050" rIns="80098" bIns="40050"/>
          <a:lstStyle/>
          <a:p>
            <a:pPr defTabSz="801688">
              <a:lnSpc>
                <a:spcPct val="120000"/>
              </a:lnSpc>
              <a:buClr>
                <a:srgbClr val="777777"/>
              </a:buClr>
              <a:buSzPct val="60000"/>
              <a:buFont typeface="Wingdings" pitchFamily="2" charset="2"/>
              <a:buNone/>
            </a:pPr>
            <a:r>
              <a:rPr lang="zh-CN" altLang="en-US" sz="1100" b="0" smtClean="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pPr>
            <a:r>
              <a:rPr lang="zh-CN" altLang="en-US" sz="1100" b="0" smtClean="0">
                <a:solidFill>
                  <a:srgbClr val="FFFFFF"/>
                </a:solidFill>
                <a:latin typeface="华文细黑" pitchFamily="2" charset="-122"/>
                <a:ea typeface="华文细黑" pitchFamily="2" charset="-122"/>
              </a:rPr>
              <a:t>建议同一页面内不超过四种颜色，以下是</a:t>
            </a:r>
            <a:r>
              <a:rPr lang="en-US" altLang="zh-CN" sz="1100" b="0" smtClean="0">
                <a:solidFill>
                  <a:srgbClr val="FFFFFF"/>
                </a:solidFill>
                <a:latin typeface="华文细黑" pitchFamily="2" charset="-122"/>
                <a:ea typeface="华文细黑" pitchFamily="2" charset="-122"/>
              </a:rPr>
              <a:t>13</a:t>
            </a:r>
            <a:r>
              <a:rPr lang="zh-CN" altLang="en-US" sz="1100" b="0" smtClean="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zh-CN" altLang="en-US" sz="1100" b="0" smtClean="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12269279" y="-61913"/>
            <a:ext cx="1399480" cy="838201"/>
          </a:xfrm>
          <a:prstGeom prst="rect">
            <a:avLst/>
          </a:prstGeom>
          <a:noFill/>
          <a:ln w="9525">
            <a:noFill/>
            <a:miter lim="800000"/>
            <a:headEnd/>
            <a:tailEnd/>
          </a:ln>
          <a:effectLst/>
        </p:spPr>
        <p:txBody>
          <a:bodyPr lIns="80098" tIns="40050" rIns="80098" bIns="40050"/>
          <a:lstStyle/>
          <a:p>
            <a:pPr defTabSz="801688">
              <a:lnSpc>
                <a:spcPct val="120000"/>
              </a:lnSpc>
              <a:buClr>
                <a:srgbClr val="777777"/>
              </a:buClr>
              <a:buSzPct val="60000"/>
              <a:buFont typeface="Wingdings" pitchFamily="2" charset="2"/>
              <a:buNone/>
            </a:pPr>
            <a:r>
              <a:rPr lang="zh-CN" altLang="en-US" sz="1100" b="0" smtClean="0">
                <a:solidFill>
                  <a:srgbClr val="FFFFFF"/>
                </a:solidFill>
                <a:latin typeface="华文细黑" pitchFamily="2" charset="-122"/>
                <a:ea typeface="华文细黑" pitchFamily="2" charset="-122"/>
              </a:rPr>
              <a:t>客户或者合作伙伴的标志放在右上角</a:t>
            </a:r>
            <a:r>
              <a:rPr lang="en-US" altLang="zh-CN" sz="1100" b="0" smtClean="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zh-CN" altLang="en-US" sz="1100" b="0" smtClean="0">
              <a:solidFill>
                <a:srgbClr val="FFFFFF"/>
              </a:solidFill>
              <a:latin typeface="华文细黑" pitchFamily="2" charset="-122"/>
              <a:ea typeface="华文细黑" pitchFamily="2" charset="-122"/>
            </a:endParaRPr>
          </a:p>
        </p:txBody>
      </p:sp>
      <p:sp>
        <p:nvSpPr>
          <p:cNvPr id="28740" name="Rectangle 68"/>
          <p:cNvSpPr>
            <a:spLocks noGrp="1" noChangeArrowheads="1"/>
          </p:cNvSpPr>
          <p:nvPr>
            <p:ph type="body" idx="1"/>
          </p:nvPr>
        </p:nvSpPr>
        <p:spPr bwMode="auto">
          <a:xfrm>
            <a:off x="870179" y="1641476"/>
            <a:ext cx="10575503" cy="4194175"/>
          </a:xfrm>
          <a:prstGeom prst="rect">
            <a:avLst/>
          </a:prstGeom>
          <a:noFill/>
          <a:ln w="9525">
            <a:noFill/>
            <a:miter lim="800000"/>
            <a:headEnd/>
            <a:tailEnd/>
          </a:ln>
          <a:effectLst/>
        </p:spPr>
        <p:txBody>
          <a:bodyPr vert="horz" wrap="square" lIns="80127" tIns="40063" rIns="80127" bIns="4006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12362436" y="5035993"/>
            <a:ext cx="1225868" cy="276983"/>
          </a:xfrm>
          <a:prstGeom prst="rect">
            <a:avLst/>
          </a:prstGeom>
          <a:solidFill>
            <a:schemeClr val="bg1"/>
          </a:solidFill>
          <a:ln w="9525" algn="ctr">
            <a:noFill/>
            <a:miter lim="800000"/>
            <a:headEnd/>
            <a:tailEnd/>
          </a:ln>
          <a:effectLst/>
        </p:spPr>
        <p:txBody>
          <a:bodyPr lIns="91425" tIns="45712" rIns="91425" bIns="45712" anchor="ctr">
            <a:spAutoFit/>
          </a:bodyP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nvGrpSpPr>
          <p:cNvPr id="2" name="Group 81"/>
          <p:cNvGrpSpPr>
            <a:grpSpLocks/>
          </p:cNvGrpSpPr>
          <p:nvPr/>
        </p:nvGrpSpPr>
        <p:grpSpPr bwMode="auto">
          <a:xfrm>
            <a:off x="12476766" y="3789363"/>
            <a:ext cx="986624" cy="18256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3" name="Group 86"/>
          <p:cNvGrpSpPr>
            <a:grpSpLocks/>
          </p:cNvGrpSpPr>
          <p:nvPr/>
        </p:nvGrpSpPr>
        <p:grpSpPr bwMode="auto">
          <a:xfrm>
            <a:off x="12476766" y="4005263"/>
            <a:ext cx="986624" cy="18256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4" name="Group 91"/>
          <p:cNvGrpSpPr>
            <a:grpSpLocks/>
          </p:cNvGrpSpPr>
          <p:nvPr/>
        </p:nvGrpSpPr>
        <p:grpSpPr bwMode="auto">
          <a:xfrm>
            <a:off x="12476766" y="4221164"/>
            <a:ext cx="986624" cy="18256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5" name="Group 96"/>
          <p:cNvGrpSpPr>
            <a:grpSpLocks/>
          </p:cNvGrpSpPr>
          <p:nvPr/>
        </p:nvGrpSpPr>
        <p:grpSpPr bwMode="auto">
          <a:xfrm>
            <a:off x="12476766" y="3573463"/>
            <a:ext cx="986624" cy="188912"/>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6" name="Group 101"/>
          <p:cNvGrpSpPr>
            <a:grpSpLocks/>
          </p:cNvGrpSpPr>
          <p:nvPr/>
        </p:nvGrpSpPr>
        <p:grpSpPr bwMode="auto">
          <a:xfrm>
            <a:off x="12476766" y="4581553"/>
            <a:ext cx="986624" cy="182563"/>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7" name="Group 106"/>
          <p:cNvGrpSpPr>
            <a:grpSpLocks/>
          </p:cNvGrpSpPr>
          <p:nvPr/>
        </p:nvGrpSpPr>
        <p:grpSpPr bwMode="auto">
          <a:xfrm>
            <a:off x="12476766" y="4797452"/>
            <a:ext cx="986624" cy="182563"/>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8" name="Group 111"/>
          <p:cNvGrpSpPr>
            <a:grpSpLocks/>
          </p:cNvGrpSpPr>
          <p:nvPr/>
        </p:nvGrpSpPr>
        <p:grpSpPr bwMode="auto">
          <a:xfrm>
            <a:off x="12476766" y="5013352"/>
            <a:ext cx="986624" cy="182563"/>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9" name="Group 116"/>
          <p:cNvGrpSpPr>
            <a:grpSpLocks/>
          </p:cNvGrpSpPr>
          <p:nvPr/>
        </p:nvGrpSpPr>
        <p:grpSpPr bwMode="auto">
          <a:xfrm>
            <a:off x="12476766" y="5373689"/>
            <a:ext cx="986624" cy="18256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0" name="Group 121"/>
          <p:cNvGrpSpPr>
            <a:grpSpLocks/>
          </p:cNvGrpSpPr>
          <p:nvPr/>
        </p:nvGrpSpPr>
        <p:grpSpPr bwMode="auto">
          <a:xfrm>
            <a:off x="12476766" y="5589589"/>
            <a:ext cx="986624" cy="18256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1" name="Group 126"/>
          <p:cNvGrpSpPr>
            <a:grpSpLocks/>
          </p:cNvGrpSpPr>
          <p:nvPr/>
        </p:nvGrpSpPr>
        <p:grpSpPr bwMode="auto">
          <a:xfrm>
            <a:off x="12476766" y="5805488"/>
            <a:ext cx="986624" cy="18256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2" name="Group 131"/>
          <p:cNvGrpSpPr>
            <a:grpSpLocks/>
          </p:cNvGrpSpPr>
          <p:nvPr/>
        </p:nvGrpSpPr>
        <p:grpSpPr bwMode="auto">
          <a:xfrm>
            <a:off x="12476766" y="6165877"/>
            <a:ext cx="986624" cy="182563"/>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3" name="Group 136"/>
          <p:cNvGrpSpPr>
            <a:grpSpLocks/>
          </p:cNvGrpSpPr>
          <p:nvPr/>
        </p:nvGrpSpPr>
        <p:grpSpPr bwMode="auto">
          <a:xfrm>
            <a:off x="12476766" y="6391302"/>
            <a:ext cx="986624" cy="182563"/>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4" name="Group 141"/>
          <p:cNvGrpSpPr>
            <a:grpSpLocks/>
          </p:cNvGrpSpPr>
          <p:nvPr/>
        </p:nvGrpSpPr>
        <p:grpSpPr bwMode="auto">
          <a:xfrm>
            <a:off x="12476766" y="6615114"/>
            <a:ext cx="986624" cy="18256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Lst>
  <p:hf sldNum="0" hdr="0" ftr="0"/>
  <p:txStyles>
    <p:titleStyle>
      <a:lvl1pPr algn="l" defTabSz="801688" rtl="0" fontAlgn="base">
        <a:spcBef>
          <a:spcPct val="0"/>
        </a:spcBef>
        <a:spcAft>
          <a:spcPct val="0"/>
        </a:spcAft>
        <a:defRPr sz="3400">
          <a:solidFill>
            <a:srgbClr val="990000"/>
          </a:solidFill>
          <a:latin typeface="+mj-lt"/>
          <a:ea typeface="+mj-ea"/>
          <a:cs typeface="+mj-cs"/>
        </a:defRPr>
      </a:lvl1pPr>
      <a:lvl2pPr algn="l" defTabSz="801688" rtl="0" fontAlgn="base">
        <a:spcBef>
          <a:spcPct val="0"/>
        </a:spcBef>
        <a:spcAft>
          <a:spcPct val="0"/>
        </a:spcAft>
        <a:defRPr sz="3400">
          <a:solidFill>
            <a:srgbClr val="990000"/>
          </a:solidFill>
          <a:latin typeface="FrutigerNext LT Medium" pitchFamily="34" charset="0"/>
          <a:ea typeface="黑体" pitchFamily="2" charset="-122"/>
        </a:defRPr>
      </a:lvl2pPr>
      <a:lvl3pPr algn="l" defTabSz="801688" rtl="0" fontAlgn="base">
        <a:spcBef>
          <a:spcPct val="0"/>
        </a:spcBef>
        <a:spcAft>
          <a:spcPct val="0"/>
        </a:spcAft>
        <a:defRPr sz="3400">
          <a:solidFill>
            <a:srgbClr val="990000"/>
          </a:solidFill>
          <a:latin typeface="FrutigerNext LT Medium" pitchFamily="34" charset="0"/>
          <a:ea typeface="黑体" pitchFamily="2" charset="-122"/>
        </a:defRPr>
      </a:lvl3pPr>
      <a:lvl4pPr algn="l" defTabSz="801688" rtl="0" fontAlgn="base">
        <a:spcBef>
          <a:spcPct val="0"/>
        </a:spcBef>
        <a:spcAft>
          <a:spcPct val="0"/>
        </a:spcAft>
        <a:defRPr sz="3400">
          <a:solidFill>
            <a:srgbClr val="990000"/>
          </a:solidFill>
          <a:latin typeface="FrutigerNext LT Medium" pitchFamily="34" charset="0"/>
          <a:ea typeface="黑体" pitchFamily="2" charset="-122"/>
        </a:defRPr>
      </a:lvl4pPr>
      <a:lvl5pPr algn="l" defTabSz="801688" rtl="0" fontAlgn="base">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fontAlgn="base">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fontAlgn="base">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fontAlgn="base">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fontAlgn="base">
        <a:lnSpc>
          <a:spcPct val="140000"/>
        </a:lnSpc>
        <a:spcBef>
          <a:spcPct val="0"/>
        </a:spcBef>
        <a:spcAft>
          <a:spcPct val="0"/>
        </a:spcAft>
        <a:buChar char="–"/>
        <a:defRPr sz="1400">
          <a:solidFill>
            <a:schemeClr val="tx1"/>
          </a:solidFill>
          <a:latin typeface="+mj-lt"/>
          <a:ea typeface="+mn-ea"/>
        </a:defRPr>
      </a:lvl4pPr>
      <a:lvl5pPr marL="18034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751" name="Picture 79" descr="dd"/>
          <p:cNvPicPr>
            <a:picLocks noChangeAspect="1" noChangeArrowheads="1"/>
          </p:cNvPicPr>
          <p:nvPr/>
        </p:nvPicPr>
        <p:blipFill>
          <a:blip r:embed="rId9" cstate="email"/>
          <a:srcRect/>
          <a:stretch>
            <a:fillRect/>
          </a:stretch>
        </p:blipFill>
        <p:spPr bwMode="auto">
          <a:xfrm>
            <a:off x="0" y="6224618"/>
            <a:ext cx="12203644" cy="636587"/>
          </a:xfrm>
          <a:prstGeom prst="rect">
            <a:avLst/>
          </a:prstGeom>
          <a:noFill/>
          <a:ln w="9525">
            <a:noFill/>
            <a:miter lim="800000"/>
            <a:headEnd/>
            <a:tailEnd/>
          </a:ln>
        </p:spPr>
      </p:pic>
      <p:sp>
        <p:nvSpPr>
          <p:cNvPr id="28680" name="Text Box 8"/>
          <p:cNvSpPr txBox="1">
            <a:spLocks noChangeArrowheads="1"/>
          </p:cNvSpPr>
          <p:nvPr/>
        </p:nvSpPr>
        <p:spPr bwMode="auto">
          <a:xfrm>
            <a:off x="870197" y="6438901"/>
            <a:ext cx="2613201" cy="265548"/>
          </a:xfrm>
          <a:prstGeom prst="rect">
            <a:avLst/>
          </a:prstGeom>
          <a:noFill/>
          <a:ln w="9525">
            <a:noFill/>
            <a:miter lim="800000"/>
            <a:headEnd/>
            <a:tailEnd/>
          </a:ln>
        </p:spPr>
        <p:txBody>
          <a:bodyPr wrap="none" lIns="80098" tIns="40050" rIns="80098" bIns="4005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TECHNOLOGIES CO., LTD.</a:t>
            </a:r>
            <a:endParaRPr lang="en-US" altLang="zh-CN" sz="2200" b="0" smtClean="0">
              <a:solidFill>
                <a:srgbClr val="000000"/>
              </a:solidFill>
              <a:ea typeface="ＭＳ Ｐゴシック" pitchFamily="34" charset="-128"/>
            </a:endParaRPr>
          </a:p>
        </p:txBody>
      </p:sp>
      <p:pic>
        <p:nvPicPr>
          <p:cNvPr id="28681" name="Picture 9" descr="8"/>
          <p:cNvPicPr>
            <a:picLocks noChangeAspect="1" noChangeArrowheads="1"/>
          </p:cNvPicPr>
          <p:nvPr/>
        </p:nvPicPr>
        <p:blipFill>
          <a:blip r:embed="rId10" cstate="email"/>
          <a:srcRect/>
          <a:stretch>
            <a:fillRect/>
          </a:stretch>
        </p:blipFill>
        <p:spPr bwMode="auto">
          <a:xfrm>
            <a:off x="10014441" y="6399243"/>
            <a:ext cx="1748822" cy="312737"/>
          </a:xfrm>
          <a:prstGeom prst="rect">
            <a:avLst/>
          </a:prstGeom>
          <a:noFill/>
        </p:spPr>
      </p:pic>
      <p:sp>
        <p:nvSpPr>
          <p:cNvPr id="28682" name="Rectangle 10"/>
          <p:cNvSpPr>
            <a:spLocks noGrp="1" noChangeArrowheads="1"/>
          </p:cNvSpPr>
          <p:nvPr>
            <p:ph type="dt" sz="half" idx="2"/>
          </p:nvPr>
        </p:nvSpPr>
        <p:spPr bwMode="auto">
          <a:xfrm>
            <a:off x="8483693" y="6489730"/>
            <a:ext cx="2796844" cy="455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801688" eaLnBrk="0" hangingPunct="0">
              <a:lnSpc>
                <a:spcPct val="85000"/>
              </a:lnSpc>
              <a:defRPr>
                <a:solidFill>
                  <a:schemeClr val="tx1"/>
                </a:solidFill>
                <a:latin typeface="FrutigerNext LT Bold" pitchFamily="1" charset="0"/>
              </a:defRPr>
            </a:lvl1pPr>
          </a:lstStyle>
          <a:p>
            <a:pPr>
              <a:buClrTx/>
              <a:buFontTx/>
              <a:buNone/>
            </a:pPr>
            <a:r>
              <a:rPr lang="de-DE" sz="1200" b="0" smtClean="0">
                <a:solidFill>
                  <a:srgbClr val="000000"/>
                </a:solidFill>
                <a:ea typeface="ＭＳ Ｐゴシック" pitchFamily="34" charset="-128"/>
              </a:rPr>
              <a:t>Page </a:t>
            </a:r>
            <a:fld id="{80AB41E6-E8C2-4197-974F-0176B9A3F380}" type="slidenum">
              <a:rPr lang="de-DE" sz="1200" b="0" smtClean="0">
                <a:solidFill>
                  <a:srgbClr val="000000"/>
                </a:solidFill>
                <a:ea typeface="ＭＳ Ｐゴシック" pitchFamily="34" charset="-128"/>
              </a:rPr>
              <a:pPr>
                <a:buClrTx/>
                <a:buFontTx/>
                <a:buNone/>
              </a:pPr>
              <a:t>‹#›</a:t>
            </a:fld>
            <a:endParaRPr lang="en-GB" sz="1200" b="0" smtClean="0">
              <a:solidFill>
                <a:srgbClr val="000000"/>
              </a:solidFill>
              <a:ea typeface="ＭＳ Ｐゴシック" pitchFamily="34" charset="-128"/>
            </a:endParaRPr>
          </a:p>
        </p:txBody>
      </p:sp>
      <p:sp>
        <p:nvSpPr>
          <p:cNvPr id="28685" name="Rectangle 13"/>
          <p:cNvSpPr>
            <a:spLocks noGrp="1" noChangeArrowheads="1"/>
          </p:cNvSpPr>
          <p:nvPr>
            <p:ph type="title"/>
          </p:nvPr>
        </p:nvSpPr>
        <p:spPr bwMode="auto">
          <a:xfrm>
            <a:off x="870179" y="430218"/>
            <a:ext cx="10329905" cy="871537"/>
          </a:xfrm>
          <a:prstGeom prst="rect">
            <a:avLst/>
          </a:prstGeom>
          <a:noFill/>
          <a:ln w="9525">
            <a:noFill/>
            <a:miter lim="800000"/>
            <a:headEnd/>
            <a:tailEnd/>
          </a:ln>
          <a:effectLst/>
        </p:spPr>
        <p:txBody>
          <a:bodyPr vert="horz" wrap="square" lIns="80114" tIns="40057" rIns="80114" bIns="40057" numCol="1" anchor="ctr" anchorCtr="0" compatLnSpc="1">
            <a:prstTxWarp prst="textNoShape">
              <a:avLst/>
            </a:prstTxWarp>
          </a:bodyPr>
          <a:lstStyle/>
          <a:p>
            <a:pPr lvl="0"/>
            <a:r>
              <a:rPr lang="zh-CN" altLang="en-US" smtClean="0"/>
              <a:t>单击此处编辑母版标题样式</a:t>
            </a:r>
          </a:p>
        </p:txBody>
      </p:sp>
      <p:sp>
        <p:nvSpPr>
          <p:cNvPr id="28693" name="Rectangle 21"/>
          <p:cNvSpPr>
            <a:spLocks noChangeArrowheads="1"/>
          </p:cNvSpPr>
          <p:nvPr/>
        </p:nvSpPr>
        <p:spPr bwMode="auto">
          <a:xfrm>
            <a:off x="5191423" y="6438900"/>
            <a:ext cx="1642873" cy="265508"/>
          </a:xfrm>
          <a:prstGeom prst="rect">
            <a:avLst/>
          </a:prstGeom>
          <a:noFill/>
          <a:ln w="9525" algn="ctr">
            <a:noFill/>
            <a:miter lim="800000"/>
            <a:headEnd/>
            <a:tailEnd/>
          </a:ln>
          <a:effectLst/>
        </p:spPr>
        <p:txBody>
          <a:bodyPr wrap="none" lIns="80067" tIns="40030" rIns="80067" bIns="40030">
            <a:spAutoFit/>
          </a:bodyPr>
          <a:lstStyle/>
          <a:p>
            <a:pPr defTabSz="801688" eaLnBrk="0" hangingPunct="0">
              <a:buClrTx/>
              <a:buFontTx/>
              <a:buNone/>
            </a:pPr>
            <a:r>
              <a:rPr lang="en-US" altLang="zh-CN" sz="1200" b="0" smtClean="0">
                <a:solidFill>
                  <a:srgbClr val="000000"/>
                </a:solidFill>
                <a:latin typeface="FrutigerNext LT Bold" pitchFamily="1" charset="0"/>
                <a:ea typeface="ＭＳ Ｐゴシック" pitchFamily="34" charset="-128"/>
              </a:rPr>
              <a:t>Huawei Confidential </a:t>
            </a:r>
          </a:p>
        </p:txBody>
      </p:sp>
      <p:sp>
        <p:nvSpPr>
          <p:cNvPr id="28694" name="Rectangle 22"/>
          <p:cNvSpPr>
            <a:spLocks noChangeArrowheads="1"/>
          </p:cNvSpPr>
          <p:nvPr/>
        </p:nvSpPr>
        <p:spPr bwMode="auto">
          <a:xfrm>
            <a:off x="-2544876" y="528638"/>
            <a:ext cx="2460207" cy="5307012"/>
          </a:xfrm>
          <a:prstGeom prst="rect">
            <a:avLst/>
          </a:prstGeom>
          <a:noFill/>
          <a:ln w="9525">
            <a:noFill/>
            <a:miter lim="800000"/>
            <a:headEnd/>
            <a:tailEnd/>
          </a:ln>
          <a:effectLst/>
        </p:spPr>
        <p:txBody>
          <a:bodyPr lIns="80098" tIns="40050" rIns="80098" bIns="40050"/>
          <a:lstStyle/>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英文标题</a:t>
            </a:r>
            <a:r>
              <a:rPr lang="en-US" altLang="zh-CN" sz="1100" b="0" smtClean="0">
                <a:solidFill>
                  <a:srgbClr val="FFFFFF"/>
                </a:solidFill>
                <a:ea typeface="华文细黑" pitchFamily="2" charset="-122"/>
              </a:rPr>
              <a:t>:32-35pt  </a:t>
            </a: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 R153 G0 B0</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内部使用字体 </a:t>
            </a:r>
            <a:r>
              <a:rPr lang="en-US" altLang="zh-CN" sz="1100" b="0" smtClean="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pPr>
            <a:r>
              <a:rPr lang="en-US" altLang="zh-CN" sz="1100" b="0" smtClean="0">
                <a:solidFill>
                  <a:srgbClr val="FFFFFF"/>
                </a:solidFill>
                <a:latin typeface="FrutigerNext LT Regular" pitchFamily="34" charset="0"/>
                <a:ea typeface="华文细黑" pitchFamily="2" charset="-122"/>
              </a:rPr>
              <a:t>FrutigerNext LT Medium</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外部使用字体 </a:t>
            </a:r>
            <a:r>
              <a:rPr lang="en-US" altLang="zh-CN" sz="1100" b="0" smtClean="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中文标题</a:t>
            </a:r>
            <a:r>
              <a:rPr lang="en-US" altLang="zh-CN" sz="1100" b="0" smtClean="0">
                <a:solidFill>
                  <a:srgbClr val="FFFFFF"/>
                </a:solidFill>
                <a:ea typeface="华文细黑" pitchFamily="2" charset="-122"/>
              </a:rPr>
              <a:t>:30-32pt  </a:t>
            </a: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 R153 G0 B0</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黑体</a:t>
            </a: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英文正文</a:t>
            </a:r>
            <a:r>
              <a:rPr lang="en-US" altLang="zh-CN" sz="1100" b="0" smtClean="0">
                <a:solidFill>
                  <a:srgbClr val="FFFFFF"/>
                </a:solidFill>
                <a:ea typeface="华文细黑" pitchFamily="2" charset="-122"/>
              </a:rPr>
              <a:t>:20-22pt</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子目录 </a:t>
            </a:r>
            <a:r>
              <a:rPr lang="en-US" altLang="zh-CN" sz="1100" b="0" smtClean="0">
                <a:solidFill>
                  <a:srgbClr val="FFFFFF"/>
                </a:solidFill>
                <a:ea typeface="华文细黑" pitchFamily="2" charset="-122"/>
              </a:rPr>
              <a:t>(2-5</a:t>
            </a:r>
            <a:r>
              <a:rPr lang="zh-CN" altLang="en-US" sz="1100" b="0" smtClean="0">
                <a:solidFill>
                  <a:srgbClr val="FFFFFF"/>
                </a:solidFill>
                <a:ea typeface="华文细黑" pitchFamily="2" charset="-122"/>
              </a:rPr>
              <a:t>级</a:t>
            </a:r>
            <a:r>
              <a:rPr lang="en-US" altLang="zh-CN" sz="1100" b="0" smtClean="0">
                <a:solidFill>
                  <a:srgbClr val="FFFFFF"/>
                </a:solidFill>
                <a:ea typeface="华文细黑" pitchFamily="2" charset="-122"/>
              </a:rPr>
              <a:t>) :18pt  </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黑色</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内部使用字体 </a:t>
            </a:r>
            <a:r>
              <a:rPr lang="en-US" altLang="zh-CN" sz="1100" b="0" smtClean="0">
                <a:solidFill>
                  <a:srgbClr val="FFFFFF"/>
                </a:solidFill>
                <a:latin typeface="FrutigerNext LT Regular" pitchFamily="34" charset="0"/>
                <a:ea typeface="华文细黑" pitchFamily="2" charset="-122"/>
              </a:rPr>
              <a:t>:</a:t>
            </a:r>
          </a:p>
          <a:p>
            <a:pPr algn="r" defTabSz="801688">
              <a:lnSpc>
                <a:spcPct val="125000"/>
              </a:lnSpc>
              <a:buClr>
                <a:srgbClr val="777777"/>
              </a:buClr>
              <a:buSzPct val="60000"/>
              <a:buFont typeface="Wingdings" pitchFamily="2" charset="2"/>
              <a:buNone/>
            </a:pPr>
            <a:r>
              <a:rPr lang="en-US" altLang="zh-CN" sz="1100" b="0" smtClean="0">
                <a:solidFill>
                  <a:srgbClr val="FFFFFF"/>
                </a:solidFill>
                <a:latin typeface="FrutigerNext LT Regular" pitchFamily="34" charset="0"/>
                <a:ea typeface="华文细黑" pitchFamily="2" charset="-122"/>
              </a:rPr>
              <a:t>FrutigerNext LT Regular</a:t>
            </a:r>
          </a:p>
          <a:p>
            <a:pPr algn="r" defTabSz="801688">
              <a:lnSpc>
                <a:spcPct val="125000"/>
              </a:lnSpc>
              <a:buClr>
                <a:srgbClr val="777777"/>
              </a:buClr>
              <a:buSzPct val="60000"/>
              <a:buFont typeface="Wingdings" pitchFamily="2" charset="2"/>
              <a:buNone/>
            </a:pPr>
            <a:r>
              <a:rPr lang="zh-CN" altLang="en-US" sz="1100" b="0" smtClean="0">
                <a:solidFill>
                  <a:srgbClr val="FFFFFF"/>
                </a:solidFill>
                <a:latin typeface="FrutigerNext LT Regular" pitchFamily="34" charset="0"/>
                <a:ea typeface="华文细黑" pitchFamily="2" charset="-122"/>
              </a:rPr>
              <a:t>外部使用字体 </a:t>
            </a:r>
            <a:r>
              <a:rPr lang="en-US" altLang="zh-CN" sz="1100" b="0" smtClean="0">
                <a:solidFill>
                  <a:srgbClr val="FFFFFF"/>
                </a:solidFill>
                <a:latin typeface="FrutigerNext LT Regular" pitchFamily="34" charset="0"/>
                <a:ea typeface="华文细黑" pitchFamily="2" charset="-122"/>
              </a:rPr>
              <a:t>: Arial</a:t>
            </a:r>
          </a:p>
          <a:p>
            <a:pPr algn="r" defTabSz="801688">
              <a:lnSpc>
                <a:spcPct val="7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中文正文</a:t>
            </a:r>
            <a:r>
              <a:rPr lang="en-US" altLang="zh-CN" sz="1100" b="0" smtClean="0">
                <a:solidFill>
                  <a:srgbClr val="FFFFFF"/>
                </a:solidFill>
                <a:ea typeface="华文细黑" pitchFamily="2" charset="-122"/>
              </a:rPr>
              <a:t>:18-20pt</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子目录</a:t>
            </a:r>
            <a:r>
              <a:rPr lang="en-US" altLang="zh-CN" sz="1100" b="0" smtClean="0">
                <a:solidFill>
                  <a:srgbClr val="FFFFFF"/>
                </a:solidFill>
                <a:ea typeface="华文细黑" pitchFamily="2" charset="-122"/>
              </a:rPr>
              <a:t>(2-5</a:t>
            </a:r>
            <a:r>
              <a:rPr lang="zh-CN" altLang="en-US" sz="1100" b="0" smtClean="0">
                <a:solidFill>
                  <a:srgbClr val="FFFFFF"/>
                </a:solidFill>
                <a:ea typeface="华文细黑" pitchFamily="2" charset="-122"/>
              </a:rPr>
              <a:t>级</a:t>
            </a:r>
            <a:r>
              <a:rPr lang="en-US" altLang="zh-CN" sz="1100" b="0" smtClean="0">
                <a:solidFill>
                  <a:srgbClr val="FFFFFF"/>
                </a:solidFill>
                <a:ea typeface="华文细黑" pitchFamily="2" charset="-122"/>
              </a:rPr>
              <a:t>):18pt </a:t>
            </a: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颜色</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黑色</a:t>
            </a:r>
          </a:p>
          <a:p>
            <a:pPr algn="r" defTabSz="801688">
              <a:lnSpc>
                <a:spcPct val="125000"/>
              </a:lnSpc>
              <a:buClr>
                <a:srgbClr val="777777"/>
              </a:buClr>
              <a:buSzPct val="60000"/>
              <a:buFont typeface="Wingdings" pitchFamily="2" charset="2"/>
              <a:buNone/>
            </a:pPr>
            <a:r>
              <a:rPr lang="zh-CN" altLang="en-US" sz="1100" b="0" smtClean="0">
                <a:solidFill>
                  <a:srgbClr val="FFFFFF"/>
                </a:solidFill>
                <a:ea typeface="华文细黑" pitchFamily="2" charset="-122"/>
              </a:rPr>
              <a:t>字体</a:t>
            </a:r>
            <a:r>
              <a:rPr lang="en-US" altLang="zh-CN" sz="1100" b="0" smtClean="0">
                <a:solidFill>
                  <a:srgbClr val="FFFFFF"/>
                </a:solidFill>
                <a:ea typeface="华文细黑" pitchFamily="2" charset="-122"/>
              </a:rPr>
              <a:t>:</a:t>
            </a:r>
            <a:r>
              <a:rPr lang="zh-CN" altLang="en-US" sz="1100" b="0" smtClean="0">
                <a:solidFill>
                  <a:srgbClr val="FFFFFF"/>
                </a:solidFill>
                <a:ea typeface="华文细黑" pitchFamily="2" charset="-122"/>
              </a:rPr>
              <a:t>细黑体 </a:t>
            </a: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en-US" altLang="zh-CN" sz="1100" b="0" smtClean="0">
              <a:solidFill>
                <a:srgbClr val="FFFFFF"/>
              </a:solidFill>
              <a:ea typeface="华文细黑" pitchFamily="2" charset="-122"/>
            </a:endParaRPr>
          </a:p>
          <a:p>
            <a:pPr algn="r" defTabSz="801688">
              <a:lnSpc>
                <a:spcPct val="125000"/>
              </a:lnSpc>
              <a:buClr>
                <a:srgbClr val="777777"/>
              </a:buClr>
              <a:buSzPct val="60000"/>
              <a:buFont typeface="Wingdings" pitchFamily="2" charset="2"/>
              <a:buNone/>
            </a:pPr>
            <a:endParaRPr lang="zh-CN" altLang="en-US" sz="1100" b="0" smtClean="0">
              <a:solidFill>
                <a:srgbClr val="000000"/>
              </a:solidFill>
              <a:ea typeface="华文细黑" pitchFamily="2" charset="-122"/>
            </a:endParaRPr>
          </a:p>
        </p:txBody>
      </p:sp>
      <p:sp>
        <p:nvSpPr>
          <p:cNvPr id="28734" name="Rectangle 62"/>
          <p:cNvSpPr>
            <a:spLocks noChangeArrowheads="1"/>
          </p:cNvSpPr>
          <p:nvPr/>
        </p:nvSpPr>
        <p:spPr bwMode="auto">
          <a:xfrm>
            <a:off x="12269279" y="1423989"/>
            <a:ext cx="1399480" cy="2005012"/>
          </a:xfrm>
          <a:prstGeom prst="rect">
            <a:avLst/>
          </a:prstGeom>
          <a:noFill/>
          <a:ln w="9525">
            <a:noFill/>
            <a:miter lim="800000"/>
            <a:headEnd/>
            <a:tailEnd/>
          </a:ln>
          <a:effectLst/>
        </p:spPr>
        <p:txBody>
          <a:bodyPr lIns="80098" tIns="40050" rIns="80098" bIns="40050"/>
          <a:lstStyle/>
          <a:p>
            <a:pPr defTabSz="801688">
              <a:lnSpc>
                <a:spcPct val="120000"/>
              </a:lnSpc>
              <a:buClr>
                <a:srgbClr val="777777"/>
              </a:buClr>
              <a:buSzPct val="60000"/>
              <a:buFont typeface="Wingdings" pitchFamily="2" charset="2"/>
              <a:buNone/>
            </a:pPr>
            <a:r>
              <a:rPr lang="zh-CN" altLang="en-US" sz="1100" b="0" smtClean="0">
                <a:solidFill>
                  <a:srgbClr val="FFFFFF"/>
                </a:solidFill>
                <a:latin typeface="华文细黑" pitchFamily="2" charset="-122"/>
                <a:ea typeface="华文细黑" pitchFamily="2" charset="-122"/>
              </a:rPr>
              <a:t>配色参考方案：</a:t>
            </a:r>
          </a:p>
          <a:p>
            <a:pPr defTabSz="801688">
              <a:lnSpc>
                <a:spcPct val="120000"/>
              </a:lnSpc>
              <a:buClr>
                <a:srgbClr val="777777"/>
              </a:buClr>
              <a:buSzPct val="60000"/>
              <a:buFont typeface="Wingdings" pitchFamily="2" charset="2"/>
              <a:buNone/>
            </a:pPr>
            <a:r>
              <a:rPr lang="zh-CN" altLang="en-US" sz="1100" b="0" smtClean="0">
                <a:solidFill>
                  <a:srgbClr val="FFFFFF"/>
                </a:solidFill>
                <a:latin typeface="华文细黑" pitchFamily="2" charset="-122"/>
                <a:ea typeface="华文细黑" pitchFamily="2" charset="-122"/>
              </a:rPr>
              <a:t>建议同一页面内不超过四种颜色，以下是</a:t>
            </a:r>
            <a:r>
              <a:rPr lang="en-US" altLang="zh-CN" sz="1100" b="0" smtClean="0">
                <a:solidFill>
                  <a:srgbClr val="FFFFFF"/>
                </a:solidFill>
                <a:latin typeface="华文细黑" pitchFamily="2" charset="-122"/>
                <a:ea typeface="华文细黑" pitchFamily="2" charset="-122"/>
              </a:rPr>
              <a:t>13</a:t>
            </a:r>
            <a:r>
              <a:rPr lang="zh-CN" altLang="en-US" sz="1100" b="0" smtClean="0">
                <a:solidFill>
                  <a:srgbClr val="FFFFFF"/>
                </a:solidFill>
                <a:latin typeface="华文细黑" pitchFamily="2" charset="-122"/>
                <a:ea typeface="华文细黑" pitchFamily="2" charset="-122"/>
              </a:rPr>
              <a:t>组配色方案，同一页面内只选择一组使用。（仅供参考）</a:t>
            </a:r>
          </a:p>
          <a:p>
            <a:pPr defTabSz="801688">
              <a:lnSpc>
                <a:spcPct val="125000"/>
              </a:lnSpc>
              <a:buClr>
                <a:srgbClr val="777777"/>
              </a:buClr>
              <a:buSzPct val="60000"/>
              <a:buFont typeface="Wingdings" pitchFamily="2" charset="2"/>
              <a:buNone/>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zh-CN" altLang="en-US" sz="1100" b="0" smtClean="0">
              <a:solidFill>
                <a:srgbClr val="FFFFFF"/>
              </a:solidFill>
              <a:latin typeface="华文细黑" pitchFamily="2" charset="-122"/>
              <a:ea typeface="华文细黑" pitchFamily="2" charset="-122"/>
            </a:endParaRPr>
          </a:p>
        </p:txBody>
      </p:sp>
      <p:sp>
        <p:nvSpPr>
          <p:cNvPr id="28737" name="Rectangle 65"/>
          <p:cNvSpPr>
            <a:spLocks noChangeArrowheads="1"/>
          </p:cNvSpPr>
          <p:nvPr/>
        </p:nvSpPr>
        <p:spPr bwMode="auto">
          <a:xfrm>
            <a:off x="12269279" y="-61913"/>
            <a:ext cx="1399480" cy="838201"/>
          </a:xfrm>
          <a:prstGeom prst="rect">
            <a:avLst/>
          </a:prstGeom>
          <a:noFill/>
          <a:ln w="9525">
            <a:noFill/>
            <a:miter lim="800000"/>
            <a:headEnd/>
            <a:tailEnd/>
          </a:ln>
          <a:effectLst/>
        </p:spPr>
        <p:txBody>
          <a:bodyPr lIns="80098" tIns="40050" rIns="80098" bIns="40050"/>
          <a:lstStyle/>
          <a:p>
            <a:pPr defTabSz="801688">
              <a:lnSpc>
                <a:spcPct val="120000"/>
              </a:lnSpc>
              <a:buClr>
                <a:srgbClr val="777777"/>
              </a:buClr>
              <a:buSzPct val="60000"/>
              <a:buFont typeface="Wingdings" pitchFamily="2" charset="2"/>
              <a:buNone/>
            </a:pPr>
            <a:r>
              <a:rPr lang="zh-CN" altLang="en-US" sz="1100" b="0" smtClean="0">
                <a:solidFill>
                  <a:srgbClr val="FFFFFF"/>
                </a:solidFill>
                <a:latin typeface="华文细黑" pitchFamily="2" charset="-122"/>
                <a:ea typeface="华文细黑" pitchFamily="2" charset="-122"/>
              </a:rPr>
              <a:t>客户或者合作伙伴的标志放在右上角</a:t>
            </a:r>
            <a:r>
              <a:rPr lang="en-US" altLang="zh-CN" sz="1100" b="0" smtClean="0">
                <a:solidFill>
                  <a:srgbClr val="FFFFFF"/>
                </a:solidFill>
                <a:latin typeface="华文细黑" pitchFamily="2" charset="-122"/>
                <a:ea typeface="华文细黑" pitchFamily="2" charset="-122"/>
              </a:rPr>
              <a:t>.</a:t>
            </a:r>
          </a:p>
          <a:p>
            <a:pPr defTabSz="801688">
              <a:lnSpc>
                <a:spcPct val="125000"/>
              </a:lnSpc>
              <a:buClr>
                <a:srgbClr val="777777"/>
              </a:buClr>
              <a:buSzPct val="60000"/>
              <a:buFont typeface="Wingdings" pitchFamily="2" charset="2"/>
              <a:buNone/>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en-US" altLang="zh-CN" sz="1100" b="0" smtClean="0">
              <a:solidFill>
                <a:srgbClr val="FFFFFF"/>
              </a:solidFill>
              <a:latin typeface="华文细黑" pitchFamily="2" charset="-122"/>
              <a:ea typeface="华文细黑" pitchFamily="2" charset="-122"/>
            </a:endParaRPr>
          </a:p>
          <a:p>
            <a:pPr defTabSz="801688">
              <a:lnSpc>
                <a:spcPct val="125000"/>
              </a:lnSpc>
              <a:buClr>
                <a:srgbClr val="777777"/>
              </a:buClr>
              <a:buSzPct val="60000"/>
              <a:buFont typeface="Wingdings" pitchFamily="2" charset="2"/>
              <a:buChar char="l"/>
            </a:pPr>
            <a:endParaRPr lang="zh-CN" altLang="en-US" sz="1100" b="0" smtClean="0">
              <a:solidFill>
                <a:srgbClr val="FFFFFF"/>
              </a:solidFill>
              <a:latin typeface="华文细黑" pitchFamily="2" charset="-122"/>
              <a:ea typeface="华文细黑" pitchFamily="2" charset="-122"/>
            </a:endParaRPr>
          </a:p>
        </p:txBody>
      </p:sp>
      <p:sp>
        <p:nvSpPr>
          <p:cNvPr id="28740" name="Rectangle 68"/>
          <p:cNvSpPr>
            <a:spLocks noGrp="1" noChangeArrowheads="1"/>
          </p:cNvSpPr>
          <p:nvPr>
            <p:ph type="body" idx="1"/>
          </p:nvPr>
        </p:nvSpPr>
        <p:spPr bwMode="auto">
          <a:xfrm>
            <a:off x="870179" y="1641476"/>
            <a:ext cx="10575503" cy="4194175"/>
          </a:xfrm>
          <a:prstGeom prst="rect">
            <a:avLst/>
          </a:prstGeom>
          <a:noFill/>
          <a:ln w="9525">
            <a:noFill/>
            <a:miter lim="800000"/>
            <a:headEnd/>
            <a:tailEnd/>
          </a:ln>
          <a:effectLst/>
        </p:spPr>
        <p:txBody>
          <a:bodyPr vert="horz" wrap="square" lIns="80127" tIns="40063" rIns="80127" bIns="40063"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52" name="Rectangle 80"/>
          <p:cNvSpPr>
            <a:spLocks noChangeArrowheads="1"/>
          </p:cNvSpPr>
          <p:nvPr/>
        </p:nvSpPr>
        <p:spPr bwMode="auto">
          <a:xfrm>
            <a:off x="12362436" y="5035995"/>
            <a:ext cx="1225868" cy="276983"/>
          </a:xfrm>
          <a:prstGeom prst="rect">
            <a:avLst/>
          </a:prstGeom>
          <a:solidFill>
            <a:schemeClr val="bg1"/>
          </a:solidFill>
          <a:ln w="9525" algn="ctr">
            <a:noFill/>
            <a:miter lim="800000"/>
            <a:headEnd/>
            <a:tailEnd/>
          </a:ln>
          <a:effectLst/>
        </p:spPr>
        <p:txBody>
          <a:bodyPr lIns="91425" tIns="45712" rIns="91425" bIns="45712" anchor="ctr">
            <a:spAutoFit/>
          </a:bodyP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nvGrpSpPr>
          <p:cNvPr id="2" name="Group 81"/>
          <p:cNvGrpSpPr>
            <a:grpSpLocks/>
          </p:cNvGrpSpPr>
          <p:nvPr/>
        </p:nvGrpSpPr>
        <p:grpSpPr bwMode="auto">
          <a:xfrm>
            <a:off x="12476766" y="3789363"/>
            <a:ext cx="986624" cy="182562"/>
            <a:chOff x="5893" y="2387"/>
            <a:chExt cx="466" cy="115"/>
          </a:xfrm>
        </p:grpSpPr>
        <p:sp>
          <p:nvSpPr>
            <p:cNvPr id="28754" name="Rectangle 82"/>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55" name="Rectangle 83"/>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56" name="Rectangle 84"/>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57" name="Rectangle 85"/>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3" name="Group 86"/>
          <p:cNvGrpSpPr>
            <a:grpSpLocks/>
          </p:cNvGrpSpPr>
          <p:nvPr/>
        </p:nvGrpSpPr>
        <p:grpSpPr bwMode="auto">
          <a:xfrm>
            <a:off x="12476766" y="4005263"/>
            <a:ext cx="986624" cy="182562"/>
            <a:chOff x="5893" y="2523"/>
            <a:chExt cx="466" cy="115"/>
          </a:xfrm>
        </p:grpSpPr>
        <p:sp>
          <p:nvSpPr>
            <p:cNvPr id="28759" name="Rectangle 87"/>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0" name="Rectangle 88"/>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1" name="Rectangle 89"/>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2" name="Rectangle 90"/>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4" name="Group 91"/>
          <p:cNvGrpSpPr>
            <a:grpSpLocks/>
          </p:cNvGrpSpPr>
          <p:nvPr/>
        </p:nvGrpSpPr>
        <p:grpSpPr bwMode="auto">
          <a:xfrm>
            <a:off x="12476766" y="4221164"/>
            <a:ext cx="986624" cy="182562"/>
            <a:chOff x="5893" y="2659"/>
            <a:chExt cx="466" cy="115"/>
          </a:xfrm>
        </p:grpSpPr>
        <p:sp>
          <p:nvSpPr>
            <p:cNvPr id="28764" name="Rectangle 92"/>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5" name="Rectangle 93"/>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6" name="Rectangle 94"/>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67" name="Rectangle 95"/>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5" name="Group 96"/>
          <p:cNvGrpSpPr>
            <a:grpSpLocks/>
          </p:cNvGrpSpPr>
          <p:nvPr/>
        </p:nvGrpSpPr>
        <p:grpSpPr bwMode="auto">
          <a:xfrm>
            <a:off x="12476766" y="3573463"/>
            <a:ext cx="986624" cy="188912"/>
            <a:chOff x="5893" y="2251"/>
            <a:chExt cx="466" cy="119"/>
          </a:xfrm>
        </p:grpSpPr>
        <p:sp>
          <p:nvSpPr>
            <p:cNvPr id="28769" name="Rectangle 97"/>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0" name="Rectangle 98"/>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1" name="Rectangle 99"/>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2" name="Rectangle 100"/>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6" name="Group 101"/>
          <p:cNvGrpSpPr>
            <a:grpSpLocks/>
          </p:cNvGrpSpPr>
          <p:nvPr/>
        </p:nvGrpSpPr>
        <p:grpSpPr bwMode="auto">
          <a:xfrm>
            <a:off x="12476766" y="4581555"/>
            <a:ext cx="986624" cy="182563"/>
            <a:chOff x="5893" y="2886"/>
            <a:chExt cx="466" cy="115"/>
          </a:xfrm>
        </p:grpSpPr>
        <p:sp>
          <p:nvSpPr>
            <p:cNvPr id="28774" name="Rectangle 102"/>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5" name="Rectangle 103"/>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6" name="Rectangle 104"/>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77" name="Rectangle 105"/>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7" name="Group 106"/>
          <p:cNvGrpSpPr>
            <a:grpSpLocks/>
          </p:cNvGrpSpPr>
          <p:nvPr/>
        </p:nvGrpSpPr>
        <p:grpSpPr bwMode="auto">
          <a:xfrm>
            <a:off x="12476766" y="4797454"/>
            <a:ext cx="986624" cy="182563"/>
            <a:chOff x="5893" y="3022"/>
            <a:chExt cx="466" cy="115"/>
          </a:xfrm>
        </p:grpSpPr>
        <p:sp>
          <p:nvSpPr>
            <p:cNvPr id="28779" name="Rectangle 107"/>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0" name="Rectangle 108"/>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1" name="Rectangle 109"/>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2" name="Rectangle 110"/>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8" name="Group 111"/>
          <p:cNvGrpSpPr>
            <a:grpSpLocks/>
          </p:cNvGrpSpPr>
          <p:nvPr/>
        </p:nvGrpSpPr>
        <p:grpSpPr bwMode="auto">
          <a:xfrm>
            <a:off x="12476766" y="5013354"/>
            <a:ext cx="986624" cy="182563"/>
            <a:chOff x="5893" y="3158"/>
            <a:chExt cx="466" cy="115"/>
          </a:xfrm>
        </p:grpSpPr>
        <p:sp>
          <p:nvSpPr>
            <p:cNvPr id="28784" name="Rectangle 112"/>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5" name="Rectangle 113"/>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6" name="Rectangle 114"/>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87" name="Rectangle 115"/>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9" name="Group 116"/>
          <p:cNvGrpSpPr>
            <a:grpSpLocks/>
          </p:cNvGrpSpPr>
          <p:nvPr/>
        </p:nvGrpSpPr>
        <p:grpSpPr bwMode="auto">
          <a:xfrm>
            <a:off x="12476766" y="5373689"/>
            <a:ext cx="986624" cy="182562"/>
            <a:chOff x="5893" y="3385"/>
            <a:chExt cx="466" cy="115"/>
          </a:xfrm>
        </p:grpSpPr>
        <p:sp>
          <p:nvSpPr>
            <p:cNvPr id="28789" name="Rectangle 117"/>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0" name="Rectangle 118"/>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1" name="Rectangle 119"/>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2" name="Rectangle 120"/>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0" name="Group 121"/>
          <p:cNvGrpSpPr>
            <a:grpSpLocks/>
          </p:cNvGrpSpPr>
          <p:nvPr/>
        </p:nvGrpSpPr>
        <p:grpSpPr bwMode="auto">
          <a:xfrm>
            <a:off x="12476766" y="5589589"/>
            <a:ext cx="986624" cy="182562"/>
            <a:chOff x="5893" y="3521"/>
            <a:chExt cx="466" cy="115"/>
          </a:xfrm>
        </p:grpSpPr>
        <p:sp>
          <p:nvSpPr>
            <p:cNvPr id="28794" name="Rectangle 122"/>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5" name="Rectangle 123"/>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6" name="Rectangle 124"/>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797" name="Rectangle 125"/>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1" name="Group 126"/>
          <p:cNvGrpSpPr>
            <a:grpSpLocks/>
          </p:cNvGrpSpPr>
          <p:nvPr/>
        </p:nvGrpSpPr>
        <p:grpSpPr bwMode="auto">
          <a:xfrm>
            <a:off x="12476766" y="5805488"/>
            <a:ext cx="986624" cy="182562"/>
            <a:chOff x="5893" y="3657"/>
            <a:chExt cx="466" cy="115"/>
          </a:xfrm>
        </p:grpSpPr>
        <p:sp>
          <p:nvSpPr>
            <p:cNvPr id="28799" name="Rectangle 127"/>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0" name="Rectangle 128"/>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1" name="Rectangle 129"/>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2" name="Rectangle 130"/>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2" name="Group 131"/>
          <p:cNvGrpSpPr>
            <a:grpSpLocks/>
          </p:cNvGrpSpPr>
          <p:nvPr/>
        </p:nvGrpSpPr>
        <p:grpSpPr bwMode="auto">
          <a:xfrm>
            <a:off x="12476766" y="6165879"/>
            <a:ext cx="986624" cy="182563"/>
            <a:chOff x="5893" y="3884"/>
            <a:chExt cx="466" cy="115"/>
          </a:xfrm>
        </p:grpSpPr>
        <p:sp>
          <p:nvSpPr>
            <p:cNvPr id="28804" name="Rectangle 132"/>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5" name="Rectangle 133"/>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6" name="Rectangle 134"/>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07" name="Rectangle 135"/>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3" name="Group 136"/>
          <p:cNvGrpSpPr>
            <a:grpSpLocks/>
          </p:cNvGrpSpPr>
          <p:nvPr/>
        </p:nvGrpSpPr>
        <p:grpSpPr bwMode="auto">
          <a:xfrm>
            <a:off x="12476766" y="6391304"/>
            <a:ext cx="986624" cy="182563"/>
            <a:chOff x="5893" y="4026"/>
            <a:chExt cx="466" cy="115"/>
          </a:xfrm>
        </p:grpSpPr>
        <p:sp>
          <p:nvSpPr>
            <p:cNvPr id="28809" name="Rectangle 137"/>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0" name="Rectangle 138"/>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1" name="Rectangle 139"/>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2" name="Rectangle 140"/>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grpSp>
        <p:nvGrpSpPr>
          <p:cNvPr id="14" name="Group 141"/>
          <p:cNvGrpSpPr>
            <a:grpSpLocks/>
          </p:cNvGrpSpPr>
          <p:nvPr/>
        </p:nvGrpSpPr>
        <p:grpSpPr bwMode="auto">
          <a:xfrm>
            <a:off x="12476766" y="6615114"/>
            <a:ext cx="986624" cy="182562"/>
            <a:chOff x="5893" y="4167"/>
            <a:chExt cx="466" cy="115"/>
          </a:xfrm>
        </p:grpSpPr>
        <p:sp>
          <p:nvSpPr>
            <p:cNvPr id="28814" name="Rectangle 142"/>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5" name="Rectangle 143"/>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6" name="Rectangle 144"/>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sp>
          <p:nvSpPr>
            <p:cNvPr id="28817" name="Rectangle 145"/>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buClrTx/>
                <a:buFontTx/>
                <a:buNone/>
              </a:pPr>
              <a:endParaRPr lang="zh-CN" altLang="en-US" sz="1200" b="0" smtClean="0">
                <a:solidFill>
                  <a:srgbClr val="FFFFFF"/>
                </a:solidFill>
                <a:latin typeface="FrutigerNext LT Regular" pitchFamily="34" charset="0"/>
                <a:ea typeface="ＭＳ Ｐゴシック" pitchFamily="34" charset="-128"/>
              </a:endParaRPr>
            </a:p>
          </p:txBody>
        </p:sp>
      </p:grpSp>
    </p:spTree>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8" r:id="rId6"/>
    <p:sldLayoutId id="2147483829" r:id="rId7"/>
  </p:sldLayoutIdLst>
  <p:hf sldNum="0" hdr="0" ftr="0"/>
  <p:txStyles>
    <p:titleStyle>
      <a:lvl1pPr algn="l" defTabSz="801688" rtl="0" fontAlgn="base">
        <a:spcBef>
          <a:spcPct val="0"/>
        </a:spcBef>
        <a:spcAft>
          <a:spcPct val="0"/>
        </a:spcAft>
        <a:defRPr sz="3400">
          <a:solidFill>
            <a:srgbClr val="990000"/>
          </a:solidFill>
          <a:latin typeface="+mj-lt"/>
          <a:ea typeface="+mj-ea"/>
          <a:cs typeface="+mj-cs"/>
        </a:defRPr>
      </a:lvl1pPr>
      <a:lvl2pPr algn="l" defTabSz="801688" rtl="0" fontAlgn="base">
        <a:spcBef>
          <a:spcPct val="0"/>
        </a:spcBef>
        <a:spcAft>
          <a:spcPct val="0"/>
        </a:spcAft>
        <a:defRPr sz="3400">
          <a:solidFill>
            <a:srgbClr val="990000"/>
          </a:solidFill>
          <a:latin typeface="FrutigerNext LT Medium" pitchFamily="34" charset="0"/>
          <a:ea typeface="黑体" pitchFamily="2" charset="-122"/>
        </a:defRPr>
      </a:lvl2pPr>
      <a:lvl3pPr algn="l" defTabSz="801688" rtl="0" fontAlgn="base">
        <a:spcBef>
          <a:spcPct val="0"/>
        </a:spcBef>
        <a:spcAft>
          <a:spcPct val="0"/>
        </a:spcAft>
        <a:defRPr sz="3400">
          <a:solidFill>
            <a:srgbClr val="990000"/>
          </a:solidFill>
          <a:latin typeface="FrutigerNext LT Medium" pitchFamily="34" charset="0"/>
          <a:ea typeface="黑体" pitchFamily="2" charset="-122"/>
        </a:defRPr>
      </a:lvl3pPr>
      <a:lvl4pPr algn="l" defTabSz="801688" rtl="0" fontAlgn="base">
        <a:spcBef>
          <a:spcPct val="0"/>
        </a:spcBef>
        <a:spcAft>
          <a:spcPct val="0"/>
        </a:spcAft>
        <a:defRPr sz="3400">
          <a:solidFill>
            <a:srgbClr val="990000"/>
          </a:solidFill>
          <a:latin typeface="FrutigerNext LT Medium" pitchFamily="34" charset="0"/>
          <a:ea typeface="黑体" pitchFamily="2" charset="-122"/>
        </a:defRPr>
      </a:lvl4pPr>
      <a:lvl5pPr algn="l" defTabSz="801688" rtl="0" fontAlgn="base">
        <a:spcBef>
          <a:spcPct val="0"/>
        </a:spcBef>
        <a:spcAft>
          <a:spcPct val="0"/>
        </a:spcAft>
        <a:defRPr sz="3400">
          <a:solidFill>
            <a:srgbClr val="990000"/>
          </a:solidFill>
          <a:latin typeface="FrutigerNext LT Medium" pitchFamily="34" charset="0"/>
          <a:ea typeface="黑体" pitchFamily="2" charset="-122"/>
        </a:defRPr>
      </a:lvl5pPr>
      <a:lvl6pPr marL="457200" algn="l" defTabSz="801688" rtl="0" fontAlgn="base">
        <a:spcBef>
          <a:spcPct val="0"/>
        </a:spcBef>
        <a:spcAft>
          <a:spcPct val="0"/>
        </a:spcAft>
        <a:defRPr sz="3400">
          <a:solidFill>
            <a:srgbClr val="990000"/>
          </a:solidFill>
          <a:latin typeface="FrutigerNext LT Medium" pitchFamily="34" charset="0"/>
          <a:ea typeface="黑体" pitchFamily="2" charset="-122"/>
        </a:defRPr>
      </a:lvl6pPr>
      <a:lvl7pPr marL="914400" algn="l" defTabSz="801688" rtl="0" fontAlgn="base">
        <a:spcBef>
          <a:spcPct val="0"/>
        </a:spcBef>
        <a:spcAft>
          <a:spcPct val="0"/>
        </a:spcAft>
        <a:defRPr sz="3400">
          <a:solidFill>
            <a:srgbClr val="990000"/>
          </a:solidFill>
          <a:latin typeface="FrutigerNext LT Medium" pitchFamily="34" charset="0"/>
          <a:ea typeface="黑体" pitchFamily="2" charset="-122"/>
        </a:defRPr>
      </a:lvl7pPr>
      <a:lvl8pPr marL="1371600" algn="l" defTabSz="801688" rtl="0" fontAlgn="base">
        <a:spcBef>
          <a:spcPct val="0"/>
        </a:spcBef>
        <a:spcAft>
          <a:spcPct val="0"/>
        </a:spcAft>
        <a:defRPr sz="3400">
          <a:solidFill>
            <a:srgbClr val="990000"/>
          </a:solidFill>
          <a:latin typeface="FrutigerNext LT Medium" pitchFamily="34" charset="0"/>
          <a:ea typeface="黑体" pitchFamily="2" charset="-122"/>
        </a:defRPr>
      </a:lvl8pPr>
      <a:lvl9pPr marL="1828800" algn="l" defTabSz="801688" rtl="0" fontAlgn="base">
        <a:spcBef>
          <a:spcPct val="0"/>
        </a:spcBef>
        <a:spcAft>
          <a:spcPct val="0"/>
        </a:spcAft>
        <a:defRPr sz="3400">
          <a:solidFill>
            <a:srgbClr val="990000"/>
          </a:solidFill>
          <a:latin typeface="FrutigerNext LT Medium" pitchFamily="34" charset="0"/>
          <a:ea typeface="黑体" pitchFamily="2" charset="-122"/>
        </a:defRPr>
      </a:lvl9pPr>
    </p:titleStyle>
    <p:bodyStyle>
      <a:lvl1pPr marL="300038" indent="-300038" algn="l" defTabSz="801688" rtl="0" fontAlgn="base">
        <a:lnSpc>
          <a:spcPct val="140000"/>
        </a:lnSpc>
        <a:spcBef>
          <a:spcPct val="0"/>
        </a:spcBef>
        <a:spcAft>
          <a:spcPct val="0"/>
        </a:spcAft>
        <a:buClr>
          <a:schemeClr val="bg2"/>
        </a:buClr>
        <a:buSzPct val="60000"/>
        <a:buFont typeface="Wingdings" pitchFamily="2" charset="2"/>
        <a:buChar char="l"/>
        <a:defRPr sz="2000" b="1">
          <a:solidFill>
            <a:schemeClr val="tx1"/>
          </a:solidFill>
          <a:latin typeface="+mn-lt"/>
          <a:ea typeface="+mn-ea"/>
          <a:cs typeface="+mn-cs"/>
        </a:defRPr>
      </a:lvl1pPr>
      <a:lvl2pPr marL="652463" indent="-250825" algn="l" defTabSz="801688" rtl="0" fontAlgn="base">
        <a:lnSpc>
          <a:spcPct val="140000"/>
        </a:lnSpc>
        <a:spcBef>
          <a:spcPct val="0"/>
        </a:spcBef>
        <a:spcAft>
          <a:spcPct val="0"/>
        </a:spcAft>
        <a:buClr>
          <a:schemeClr val="tx1"/>
        </a:buClr>
        <a:buSzPct val="50000"/>
        <a:buFont typeface="Wingdings" pitchFamily="2" charset="2"/>
        <a:buChar char="p"/>
        <a:defRPr>
          <a:solidFill>
            <a:schemeClr val="tx1"/>
          </a:solidFill>
          <a:latin typeface="+mn-lt"/>
          <a:ea typeface="+mn-ea"/>
        </a:defRPr>
      </a:lvl2pPr>
      <a:lvl3pPr marL="1003300" indent="-201613" algn="l" defTabSz="801688" rtl="0" fontAlgn="base">
        <a:lnSpc>
          <a:spcPct val="140000"/>
        </a:lnSpc>
        <a:spcBef>
          <a:spcPct val="0"/>
        </a:spcBef>
        <a:spcAft>
          <a:spcPct val="0"/>
        </a:spcAft>
        <a:buSzPct val="50000"/>
        <a:buFont typeface="Wingdings" pitchFamily="2" charset="2"/>
        <a:buChar char="n"/>
        <a:defRPr sz="1600">
          <a:solidFill>
            <a:schemeClr val="tx1"/>
          </a:solidFill>
          <a:latin typeface="FrutigerNext LT Light" pitchFamily="34" charset="0"/>
          <a:ea typeface="+mn-ea"/>
        </a:defRPr>
      </a:lvl3pPr>
      <a:lvl4pPr marL="1401763" indent="-200025" algn="l" defTabSz="801688" rtl="0" fontAlgn="base">
        <a:lnSpc>
          <a:spcPct val="140000"/>
        </a:lnSpc>
        <a:spcBef>
          <a:spcPct val="0"/>
        </a:spcBef>
        <a:spcAft>
          <a:spcPct val="0"/>
        </a:spcAft>
        <a:buChar char="–"/>
        <a:defRPr sz="1400">
          <a:solidFill>
            <a:schemeClr val="tx1"/>
          </a:solidFill>
          <a:latin typeface="+mj-lt"/>
          <a:ea typeface="+mn-ea"/>
        </a:defRPr>
      </a:lvl4pPr>
      <a:lvl5pPr marL="18034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5pPr>
      <a:lvl6pPr marL="22606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6pPr>
      <a:lvl7pPr marL="27178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7pPr>
      <a:lvl8pPr marL="31750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8pPr>
      <a:lvl9pPr marL="3632200" indent="-201613" algn="l" defTabSz="801688" rtl="0" fontAlgn="base">
        <a:lnSpc>
          <a:spcPct val="140000"/>
        </a:lnSpc>
        <a:spcBef>
          <a:spcPct val="0"/>
        </a:spcBef>
        <a:spcAft>
          <a:spcPct val="0"/>
        </a:spcAft>
        <a:buFont typeface="FrutigerNext LT Medium" pitchFamily="34" charset="0"/>
        <a:buChar char="~"/>
        <a:defRPr sz="1200">
          <a:solidFill>
            <a:schemeClr val="tx1"/>
          </a:solidFill>
          <a:latin typeface="+mj-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6" descr="PPT胶片内页元素-16比9"/>
          <p:cNvPicPr>
            <a:picLocks noChangeAspect="1" noChangeArrowheads="1"/>
          </p:cNvPicPr>
          <p:nvPr/>
        </p:nvPicPr>
        <p:blipFill>
          <a:blip r:embed="rId4" cstate="email"/>
          <a:srcRect/>
          <a:stretch>
            <a:fillRect/>
          </a:stretch>
        </p:blipFill>
        <p:spPr bwMode="auto">
          <a:xfrm>
            <a:off x="0" y="0"/>
            <a:ext cx="12193588" cy="6858000"/>
          </a:xfrm>
          <a:prstGeom prst="rect">
            <a:avLst/>
          </a:prstGeom>
          <a:noFill/>
          <a:ln w="9525">
            <a:noFill/>
            <a:miter lim="800000"/>
            <a:headEnd/>
            <a:tailEnd/>
          </a:ln>
        </p:spPr>
      </p:pic>
      <p:grpSp>
        <p:nvGrpSpPr>
          <p:cNvPr id="2" name="Group 97"/>
          <p:cNvGrpSpPr>
            <a:grpSpLocks/>
          </p:cNvGrpSpPr>
          <p:nvPr/>
        </p:nvGrpSpPr>
        <p:grpSpPr bwMode="auto">
          <a:xfrm>
            <a:off x="2" y="6223000"/>
            <a:ext cx="12195175" cy="635000"/>
            <a:chOff x="0" y="3920"/>
            <a:chExt cx="7682" cy="400"/>
          </a:xfrm>
        </p:grpSpPr>
        <p:pic>
          <p:nvPicPr>
            <p:cNvPr id="4177" name="Picture 98" descr="图片1"/>
            <p:cNvPicPr>
              <a:picLocks noChangeAspect="1" noChangeArrowheads="1"/>
            </p:cNvPicPr>
            <p:nvPr userDrawn="1"/>
          </p:nvPicPr>
          <p:blipFill>
            <a:blip r:embed="rId5" cstate="email"/>
            <a:srcRect/>
            <a:stretch>
              <a:fillRect/>
            </a:stretch>
          </p:blipFill>
          <p:spPr bwMode="auto">
            <a:xfrm>
              <a:off x="0" y="3920"/>
              <a:ext cx="5760" cy="400"/>
            </a:xfrm>
            <a:prstGeom prst="rect">
              <a:avLst/>
            </a:prstGeom>
            <a:noFill/>
            <a:ln w="9525">
              <a:noFill/>
              <a:miter lim="800000"/>
              <a:headEnd/>
              <a:tailEnd/>
            </a:ln>
          </p:spPr>
        </p:pic>
        <p:pic>
          <p:nvPicPr>
            <p:cNvPr id="4178" name="Picture 99" descr="图片1"/>
            <p:cNvPicPr>
              <a:picLocks noChangeAspect="1" noChangeArrowheads="1"/>
            </p:cNvPicPr>
            <p:nvPr userDrawn="1"/>
          </p:nvPicPr>
          <p:blipFill>
            <a:blip r:embed="rId5" cstate="email"/>
            <a:srcRect/>
            <a:stretch>
              <a:fillRect/>
            </a:stretch>
          </p:blipFill>
          <p:spPr bwMode="auto">
            <a:xfrm>
              <a:off x="1539" y="3920"/>
              <a:ext cx="5760" cy="400"/>
            </a:xfrm>
            <a:prstGeom prst="rect">
              <a:avLst/>
            </a:prstGeom>
            <a:noFill/>
            <a:ln w="9525">
              <a:noFill/>
              <a:miter lim="800000"/>
              <a:headEnd/>
              <a:tailEnd/>
            </a:ln>
          </p:spPr>
        </p:pic>
        <p:pic>
          <p:nvPicPr>
            <p:cNvPr id="4179" name="Picture 100" descr="图片1"/>
            <p:cNvPicPr>
              <a:picLocks noChangeAspect="1" noChangeArrowheads="1"/>
            </p:cNvPicPr>
            <p:nvPr userDrawn="1"/>
          </p:nvPicPr>
          <p:blipFill>
            <a:blip r:embed="rId6" cstate="email"/>
            <a:srcRect/>
            <a:stretch>
              <a:fillRect/>
            </a:stretch>
          </p:blipFill>
          <p:spPr bwMode="auto">
            <a:xfrm rot="10800000">
              <a:off x="6619" y="3920"/>
              <a:ext cx="1063" cy="400"/>
            </a:xfrm>
            <a:prstGeom prst="rect">
              <a:avLst/>
            </a:prstGeom>
            <a:noFill/>
            <a:ln w="9525">
              <a:noFill/>
              <a:miter lim="800000"/>
              <a:headEnd/>
              <a:tailEnd/>
            </a:ln>
          </p:spPr>
        </p:pic>
      </p:grpSp>
      <p:pic>
        <p:nvPicPr>
          <p:cNvPr id="4100" name="Picture 101" descr="图片3副本"/>
          <p:cNvPicPr>
            <a:picLocks noChangeAspect="1" noChangeArrowheads="1"/>
          </p:cNvPicPr>
          <p:nvPr/>
        </p:nvPicPr>
        <p:blipFill>
          <a:blip r:embed="rId7" cstate="email"/>
          <a:srcRect/>
          <a:stretch>
            <a:fillRect/>
          </a:stretch>
        </p:blipFill>
        <p:spPr bwMode="auto">
          <a:xfrm>
            <a:off x="10182225" y="6392863"/>
            <a:ext cx="1295400" cy="307975"/>
          </a:xfrm>
          <a:prstGeom prst="rect">
            <a:avLst/>
          </a:prstGeom>
          <a:noFill/>
          <a:ln w="9525">
            <a:noFill/>
            <a:miter lim="800000"/>
            <a:headEnd/>
            <a:tailEnd/>
          </a:ln>
        </p:spPr>
      </p:pic>
      <p:sp>
        <p:nvSpPr>
          <p:cNvPr id="154" name="Text Box 8"/>
          <p:cNvSpPr txBox="1">
            <a:spLocks noChangeArrowheads="1"/>
          </p:cNvSpPr>
          <p:nvPr/>
        </p:nvSpPr>
        <p:spPr bwMode="auto">
          <a:xfrm>
            <a:off x="876300" y="6502401"/>
            <a:ext cx="2532337" cy="184666"/>
          </a:xfrm>
          <a:prstGeom prst="rect">
            <a:avLst/>
          </a:prstGeom>
          <a:noFill/>
          <a:ln>
            <a:noFill/>
          </a:ln>
          <a:extLst>
            <a:ext uri="{909E8E84-426E-40DD-AFC4-6F175D3DCCD1}"/>
            <a:ext uri="{91240B29-F687-4F45-9708-019B960494DF}"/>
          </a:extLst>
        </p:spPr>
        <p:txBody>
          <a:bodyPr wrap="none" lIns="0" tIns="0" rIns="80114" bIns="0">
            <a:spAutoFit/>
          </a:bodyPr>
          <a:lstStyle>
            <a:lvl1pPr defTabSz="801688" eaLnBrk="0" hangingPunct="0">
              <a:defRPr>
                <a:solidFill>
                  <a:schemeClr val="tx1"/>
                </a:solidFill>
                <a:latin typeface="Calibri" pitchFamily="34" charset="0"/>
                <a:ea typeface="宋体" pitchFamily="2" charset="-122"/>
              </a:defRPr>
            </a:lvl1pPr>
            <a:lvl2pPr marL="742950" indent="-285750" defTabSz="801688" eaLnBrk="0" hangingPunct="0">
              <a:defRPr>
                <a:solidFill>
                  <a:schemeClr val="tx1"/>
                </a:solidFill>
                <a:latin typeface="Calibri" pitchFamily="34" charset="0"/>
                <a:ea typeface="宋体" pitchFamily="2" charset="-122"/>
              </a:defRPr>
            </a:lvl2pPr>
            <a:lvl3pPr marL="1143000" indent="-228600" defTabSz="801688" eaLnBrk="0" hangingPunct="0">
              <a:defRPr>
                <a:solidFill>
                  <a:schemeClr val="tx1"/>
                </a:solidFill>
                <a:latin typeface="Calibri" pitchFamily="34" charset="0"/>
                <a:ea typeface="宋体" pitchFamily="2" charset="-122"/>
              </a:defRPr>
            </a:lvl3pPr>
            <a:lvl4pPr marL="1600200" indent="-228600" defTabSz="801688" eaLnBrk="0" hangingPunct="0">
              <a:defRPr>
                <a:solidFill>
                  <a:schemeClr val="tx1"/>
                </a:solidFill>
                <a:latin typeface="Calibri" pitchFamily="34" charset="0"/>
                <a:ea typeface="宋体" pitchFamily="2" charset="-122"/>
              </a:defRPr>
            </a:lvl4pPr>
            <a:lvl5pPr marL="2057400" indent="-228600" defTabSz="801688" eaLnBrk="0" hangingPunct="0">
              <a:defRPr>
                <a:solidFill>
                  <a:schemeClr val="tx1"/>
                </a:solidFill>
                <a:latin typeface="Calibri" pitchFamily="34" charset="0"/>
                <a:ea typeface="宋体" pitchFamily="2" charset="-122"/>
              </a:defRPr>
            </a:lvl5pPr>
            <a:lvl6pPr marL="2514600" indent="-228600" defTabSz="801688"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defTabSz="801688"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defTabSz="801688"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defTabSz="801688" eaLnBrk="0" fontAlgn="base" hangingPunct="0">
              <a:spcBef>
                <a:spcPct val="0"/>
              </a:spcBef>
              <a:spcAft>
                <a:spcPct val="0"/>
              </a:spcAft>
              <a:defRPr>
                <a:solidFill>
                  <a:schemeClr val="tx1"/>
                </a:solidFill>
                <a:latin typeface="Calibri" pitchFamily="34" charset="0"/>
                <a:ea typeface="宋体" pitchFamily="2" charset="-122"/>
              </a:defRPr>
            </a:lvl9pPr>
          </a:lstStyle>
          <a:p>
            <a:pPr>
              <a:buClrTx/>
              <a:buFontTx/>
              <a:buNone/>
              <a:defRPr/>
            </a:pPr>
            <a:r>
              <a:rPr lang="en-US" altLang="zh-CN" sz="1200" b="0" smtClean="0">
                <a:solidFill>
                  <a:srgbClr val="000000"/>
                </a:solidFill>
                <a:latin typeface="FrutigerNext LT Bold" pitchFamily="34" charset="0"/>
                <a:ea typeface="MS PGothic" pitchFamily="34" charset="-128"/>
              </a:rPr>
              <a:t>HUAWEI TECHNOLOGIES CO., LTD.</a:t>
            </a:r>
          </a:p>
        </p:txBody>
      </p:sp>
      <p:sp>
        <p:nvSpPr>
          <p:cNvPr id="4102" name="Rectangle 13"/>
          <p:cNvSpPr>
            <a:spLocks noGrp="1" noChangeArrowheads="1"/>
          </p:cNvSpPr>
          <p:nvPr>
            <p:ph type="title"/>
          </p:nvPr>
        </p:nvSpPr>
        <p:spPr bwMode="auto">
          <a:xfrm>
            <a:off x="876300" y="325439"/>
            <a:ext cx="10440988" cy="871537"/>
          </a:xfrm>
          <a:prstGeom prst="rect">
            <a:avLst/>
          </a:prstGeom>
          <a:noFill/>
          <a:ln w="9525">
            <a:noFill/>
            <a:miter lim="800000"/>
            <a:headEnd/>
            <a:tailEnd/>
          </a:ln>
        </p:spPr>
        <p:txBody>
          <a:bodyPr vert="horz" wrap="square" lIns="0" tIns="40064" rIns="80129" bIns="40064" numCol="1" anchor="ctr" anchorCtr="0" compatLnSpc="1">
            <a:prstTxWarp prst="textNoShape">
              <a:avLst/>
            </a:prstTxWarp>
          </a:bodyPr>
          <a:lstStyle/>
          <a:p>
            <a:pPr lvl="0"/>
            <a:r>
              <a:rPr lang="en-US" altLang="zh-CN" smtClean="0"/>
              <a:t>Click to edit Master title style</a:t>
            </a:r>
            <a:endParaRPr lang="zh-CN" altLang="en-US" smtClean="0"/>
          </a:p>
        </p:txBody>
      </p:sp>
      <p:sp>
        <p:nvSpPr>
          <p:cNvPr id="10247" name="Rectangle 21"/>
          <p:cNvSpPr>
            <a:spLocks noChangeArrowheads="1"/>
          </p:cNvSpPr>
          <p:nvPr/>
        </p:nvSpPr>
        <p:spPr bwMode="auto">
          <a:xfrm>
            <a:off x="5137151" y="6502400"/>
            <a:ext cx="1642903" cy="184666"/>
          </a:xfrm>
          <a:prstGeom prst="rect">
            <a:avLst/>
          </a:prstGeom>
          <a:noFill/>
          <a:ln w="9525" algn="ctr">
            <a:noFill/>
            <a:miter lim="800000"/>
            <a:headEnd/>
            <a:tailEnd/>
          </a:ln>
          <a:effectLst/>
        </p:spPr>
        <p:txBody>
          <a:bodyPr wrap="none" lIns="80082" tIns="0" rIns="80082" bIns="0">
            <a:spAutoFit/>
          </a:bodyPr>
          <a:lstStyle/>
          <a:p>
            <a:pPr defTabSz="801688" eaLnBrk="0" hangingPunct="0">
              <a:buClrTx/>
              <a:buFontTx/>
              <a:buNone/>
              <a:defRPr/>
            </a:pPr>
            <a:r>
              <a:rPr lang="en-US" altLang="zh-CN" sz="1200" b="0">
                <a:solidFill>
                  <a:srgbClr val="000000"/>
                </a:solidFill>
                <a:latin typeface="FrutigerNext LT Bold" pitchFamily="34" charset="0"/>
                <a:ea typeface="ＭＳ Ｐゴシック" pitchFamily="34" charset="-128"/>
              </a:rPr>
              <a:t>Huawei Confidential </a:t>
            </a:r>
          </a:p>
        </p:txBody>
      </p:sp>
      <p:sp>
        <p:nvSpPr>
          <p:cNvPr id="4104" name="Rectangle 68"/>
          <p:cNvSpPr>
            <a:spLocks noGrp="1" noChangeArrowheads="1"/>
          </p:cNvSpPr>
          <p:nvPr>
            <p:ph type="body" idx="1"/>
          </p:nvPr>
        </p:nvSpPr>
        <p:spPr bwMode="auto">
          <a:xfrm>
            <a:off x="876300" y="1628776"/>
            <a:ext cx="10440988" cy="4194175"/>
          </a:xfrm>
          <a:prstGeom prst="rect">
            <a:avLst/>
          </a:prstGeom>
          <a:noFill/>
          <a:ln w="9525">
            <a:noFill/>
            <a:miter lim="800000"/>
            <a:headEnd/>
            <a:tailEnd/>
          </a:ln>
        </p:spPr>
        <p:txBody>
          <a:bodyPr vert="horz" wrap="square" lIns="80142" tIns="40070" rIns="80142" bIns="40070" numCol="1" anchor="t" anchorCtr="0" compatLnSpc="1">
            <a:prstTxWarp prst="textNoShape">
              <a:avLst/>
            </a:prstTxWarp>
          </a:bodyPr>
          <a:lstStyle/>
          <a:p>
            <a:pPr lvl="0"/>
            <a:r>
              <a:rPr lang="en-US" altLang="zh-CN" smtClean="0"/>
              <a:t>Click to edit Master text styles</a:t>
            </a:r>
            <a:endParaRPr lang="zh-CN" altLang="en-US" smtClean="0"/>
          </a:p>
          <a:p>
            <a:pPr lvl="1"/>
            <a:r>
              <a:rPr lang="en-US" altLang="zh-CN" smtClean="0"/>
              <a:t>Second level</a:t>
            </a:r>
            <a:endParaRPr lang="zh-CN" altLang="en-US" smtClean="0"/>
          </a:p>
          <a:p>
            <a:pPr lvl="2"/>
            <a:r>
              <a:rPr lang="en-US" altLang="zh-CN" smtClean="0"/>
              <a:t>Third level</a:t>
            </a:r>
            <a:endParaRPr lang="zh-CN" altLang="en-US" smtClean="0"/>
          </a:p>
          <a:p>
            <a:pPr lvl="3"/>
            <a:r>
              <a:rPr lang="en-US" altLang="zh-CN" smtClean="0"/>
              <a:t>Fourth level</a:t>
            </a:r>
            <a:endParaRPr lang="zh-CN" altLang="en-US" smtClean="0"/>
          </a:p>
          <a:p>
            <a:pPr lvl="4"/>
            <a:r>
              <a:rPr lang="en-US" altLang="zh-CN" smtClean="0"/>
              <a:t>Fifth level</a:t>
            </a:r>
            <a:endParaRPr lang="zh-CN" altLang="en-US" smtClean="0"/>
          </a:p>
        </p:txBody>
      </p:sp>
      <p:grpSp>
        <p:nvGrpSpPr>
          <p:cNvPr id="3" name="Group 88"/>
          <p:cNvGrpSpPr>
            <a:grpSpLocks/>
          </p:cNvGrpSpPr>
          <p:nvPr/>
        </p:nvGrpSpPr>
        <p:grpSpPr bwMode="auto">
          <a:xfrm>
            <a:off x="12436477" y="3832226"/>
            <a:ext cx="1152525" cy="3025775"/>
            <a:chOff x="5874" y="2414"/>
            <a:chExt cx="544" cy="1906"/>
          </a:xfrm>
        </p:grpSpPr>
        <p:sp>
          <p:nvSpPr>
            <p:cNvPr id="10326" name="Rectangle 86"/>
            <p:cNvSpPr>
              <a:spLocks noChangeArrowheads="1"/>
            </p:cNvSpPr>
            <p:nvPr userDrawn="1"/>
          </p:nvSpPr>
          <p:spPr bwMode="auto">
            <a:xfrm>
              <a:off x="5874" y="2414"/>
              <a:ext cx="544" cy="1906"/>
            </a:xfrm>
            <a:prstGeom prst="rect">
              <a:avLst/>
            </a:prstGeom>
            <a:solidFill>
              <a:schemeClr val="bg1"/>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nvGrpSpPr>
            <p:cNvPr id="4" name="Group 87"/>
            <p:cNvGrpSpPr>
              <a:grpSpLocks/>
            </p:cNvGrpSpPr>
            <p:nvPr userDrawn="1"/>
          </p:nvGrpSpPr>
          <p:grpSpPr bwMode="auto">
            <a:xfrm>
              <a:off x="5941" y="2475"/>
              <a:ext cx="409" cy="1783"/>
              <a:chOff x="5921" y="2387"/>
              <a:chExt cx="409" cy="1783"/>
            </a:xfrm>
          </p:grpSpPr>
          <p:grpSp>
            <p:nvGrpSpPr>
              <p:cNvPr id="5" name="Group 18"/>
              <p:cNvGrpSpPr>
                <a:grpSpLocks noChangeAspect="1"/>
              </p:cNvGrpSpPr>
              <p:nvPr userDrawn="1"/>
            </p:nvGrpSpPr>
            <p:grpSpPr bwMode="auto">
              <a:xfrm>
                <a:off x="5921" y="2506"/>
                <a:ext cx="409" cy="101"/>
                <a:chOff x="5893" y="2387"/>
                <a:chExt cx="466" cy="115"/>
              </a:xfrm>
            </p:grpSpPr>
            <p:sp>
              <p:nvSpPr>
                <p:cNvPr id="10315" name="Rectangle 19"/>
                <p:cNvSpPr>
                  <a:spLocks noChangeAspect="1"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6" name="Rectangle 20"/>
                <p:cNvSpPr>
                  <a:spLocks noChangeAspect="1"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7" name="Rectangle 21"/>
                <p:cNvSpPr>
                  <a:spLocks noChangeAspect="1"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8" name="Rectangle 22"/>
                <p:cNvSpPr>
                  <a:spLocks noChangeAspect="1"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6" name="Group 23"/>
              <p:cNvGrpSpPr>
                <a:grpSpLocks noChangeAspect="1"/>
              </p:cNvGrpSpPr>
              <p:nvPr userDrawn="1"/>
            </p:nvGrpSpPr>
            <p:grpSpPr bwMode="auto">
              <a:xfrm>
                <a:off x="5921" y="2626"/>
                <a:ext cx="409" cy="101"/>
                <a:chOff x="5893" y="2523"/>
                <a:chExt cx="466" cy="115"/>
              </a:xfrm>
            </p:grpSpPr>
            <p:sp>
              <p:nvSpPr>
                <p:cNvPr id="10311" name="Rectangle 24"/>
                <p:cNvSpPr>
                  <a:spLocks noChangeAspect="1"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2" name="Rectangle 25"/>
                <p:cNvSpPr>
                  <a:spLocks noChangeAspect="1"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3" name="Rectangle 26"/>
                <p:cNvSpPr>
                  <a:spLocks noChangeAspect="1"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4" name="Rectangle 27"/>
                <p:cNvSpPr>
                  <a:spLocks noChangeAspect="1"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7" name="Group 28"/>
              <p:cNvGrpSpPr>
                <a:grpSpLocks noChangeAspect="1"/>
              </p:cNvGrpSpPr>
              <p:nvPr userDrawn="1"/>
            </p:nvGrpSpPr>
            <p:grpSpPr bwMode="auto">
              <a:xfrm>
                <a:off x="5921" y="2745"/>
                <a:ext cx="409" cy="101"/>
                <a:chOff x="5893" y="2659"/>
                <a:chExt cx="466" cy="115"/>
              </a:xfrm>
            </p:grpSpPr>
            <p:sp>
              <p:nvSpPr>
                <p:cNvPr id="10307" name="Rectangle 29"/>
                <p:cNvSpPr>
                  <a:spLocks noChangeAspect="1"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8" name="Rectangle 30"/>
                <p:cNvSpPr>
                  <a:spLocks noChangeAspect="1"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9" name="Rectangle 31"/>
                <p:cNvSpPr>
                  <a:spLocks noChangeAspect="1"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10" name="Rectangle 32"/>
                <p:cNvSpPr>
                  <a:spLocks noChangeAspect="1"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8" name="Group 33"/>
              <p:cNvGrpSpPr>
                <a:grpSpLocks noChangeAspect="1"/>
              </p:cNvGrpSpPr>
              <p:nvPr userDrawn="1"/>
            </p:nvGrpSpPr>
            <p:grpSpPr bwMode="auto">
              <a:xfrm>
                <a:off x="5921" y="2387"/>
                <a:ext cx="409" cy="104"/>
                <a:chOff x="5893" y="2251"/>
                <a:chExt cx="466" cy="119"/>
              </a:xfrm>
            </p:grpSpPr>
            <p:sp>
              <p:nvSpPr>
                <p:cNvPr id="10303" name="Rectangle 34"/>
                <p:cNvSpPr>
                  <a:spLocks noChangeAspect="1"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4" name="Rectangle 35"/>
                <p:cNvSpPr>
                  <a:spLocks noChangeAspect="1"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5" name="Rectangle 36"/>
                <p:cNvSpPr>
                  <a:spLocks noChangeAspect="1"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6" name="Rectangle 37"/>
                <p:cNvSpPr>
                  <a:spLocks noChangeAspect="1"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9" name="Group 38"/>
              <p:cNvGrpSpPr>
                <a:grpSpLocks noChangeAspect="1"/>
              </p:cNvGrpSpPr>
              <p:nvPr userDrawn="1"/>
            </p:nvGrpSpPr>
            <p:grpSpPr bwMode="auto">
              <a:xfrm>
                <a:off x="5921" y="2944"/>
                <a:ext cx="409" cy="101"/>
                <a:chOff x="5893" y="2886"/>
                <a:chExt cx="466" cy="115"/>
              </a:xfrm>
            </p:grpSpPr>
            <p:sp>
              <p:nvSpPr>
                <p:cNvPr id="10299" name="Rectangle 39"/>
                <p:cNvSpPr>
                  <a:spLocks noChangeAspect="1"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0" name="Rectangle 40"/>
                <p:cNvSpPr>
                  <a:spLocks noChangeAspect="1"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1" name="Rectangle 41"/>
                <p:cNvSpPr>
                  <a:spLocks noChangeAspect="1"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302" name="Rectangle 42"/>
                <p:cNvSpPr>
                  <a:spLocks noChangeAspect="1"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0" name="Group 43"/>
              <p:cNvGrpSpPr>
                <a:grpSpLocks noChangeAspect="1"/>
              </p:cNvGrpSpPr>
              <p:nvPr userDrawn="1"/>
            </p:nvGrpSpPr>
            <p:grpSpPr bwMode="auto">
              <a:xfrm>
                <a:off x="5921" y="3064"/>
                <a:ext cx="409" cy="101"/>
                <a:chOff x="5893" y="3022"/>
                <a:chExt cx="466" cy="115"/>
              </a:xfrm>
            </p:grpSpPr>
            <p:sp>
              <p:nvSpPr>
                <p:cNvPr id="10295" name="Rectangle 44"/>
                <p:cNvSpPr>
                  <a:spLocks noChangeAspect="1"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6" name="Rectangle 45"/>
                <p:cNvSpPr>
                  <a:spLocks noChangeAspect="1"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7" name="Rectangle 46"/>
                <p:cNvSpPr>
                  <a:spLocks noChangeAspect="1"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8" name="Rectangle 47"/>
                <p:cNvSpPr>
                  <a:spLocks noChangeAspect="1"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1" name="Group 48"/>
              <p:cNvGrpSpPr>
                <a:grpSpLocks noChangeAspect="1"/>
              </p:cNvGrpSpPr>
              <p:nvPr userDrawn="1"/>
            </p:nvGrpSpPr>
            <p:grpSpPr bwMode="auto">
              <a:xfrm>
                <a:off x="5921" y="3183"/>
                <a:ext cx="409" cy="101"/>
                <a:chOff x="5893" y="3158"/>
                <a:chExt cx="466" cy="115"/>
              </a:xfrm>
            </p:grpSpPr>
            <p:sp>
              <p:nvSpPr>
                <p:cNvPr id="10291" name="Rectangle 49"/>
                <p:cNvSpPr>
                  <a:spLocks noChangeAspect="1"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2" name="Rectangle 50"/>
                <p:cNvSpPr>
                  <a:spLocks noChangeAspect="1"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3" name="Rectangle 51"/>
                <p:cNvSpPr>
                  <a:spLocks noChangeAspect="1"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4" name="Rectangle 52"/>
                <p:cNvSpPr>
                  <a:spLocks noChangeAspect="1"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2" name="Group 53"/>
              <p:cNvGrpSpPr>
                <a:grpSpLocks noChangeAspect="1"/>
              </p:cNvGrpSpPr>
              <p:nvPr userDrawn="1"/>
            </p:nvGrpSpPr>
            <p:grpSpPr bwMode="auto">
              <a:xfrm>
                <a:off x="5921" y="3383"/>
                <a:ext cx="409" cy="100"/>
                <a:chOff x="5893" y="3385"/>
                <a:chExt cx="466" cy="115"/>
              </a:xfrm>
            </p:grpSpPr>
            <p:sp>
              <p:nvSpPr>
                <p:cNvPr id="10287" name="Rectangle 54"/>
                <p:cNvSpPr>
                  <a:spLocks noChangeAspect="1"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8" name="Rectangle 55"/>
                <p:cNvSpPr>
                  <a:spLocks noChangeAspect="1"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9" name="Rectangle 56"/>
                <p:cNvSpPr>
                  <a:spLocks noChangeAspect="1"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90" name="Rectangle 57"/>
                <p:cNvSpPr>
                  <a:spLocks noChangeAspect="1"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3" name="Group 58"/>
              <p:cNvGrpSpPr>
                <a:grpSpLocks noChangeAspect="1"/>
              </p:cNvGrpSpPr>
              <p:nvPr userDrawn="1"/>
            </p:nvGrpSpPr>
            <p:grpSpPr bwMode="auto">
              <a:xfrm>
                <a:off x="5921" y="3502"/>
                <a:ext cx="409" cy="101"/>
                <a:chOff x="5893" y="3521"/>
                <a:chExt cx="466" cy="115"/>
              </a:xfrm>
            </p:grpSpPr>
            <p:sp>
              <p:nvSpPr>
                <p:cNvPr id="10283" name="Rectangle 59"/>
                <p:cNvSpPr>
                  <a:spLocks noChangeAspect="1"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4" name="Rectangle 60"/>
                <p:cNvSpPr>
                  <a:spLocks noChangeAspect="1"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5" name="Rectangle 61"/>
                <p:cNvSpPr>
                  <a:spLocks noChangeAspect="1"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6" name="Rectangle 62"/>
                <p:cNvSpPr>
                  <a:spLocks noChangeAspect="1"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4" name="Group 63"/>
              <p:cNvGrpSpPr>
                <a:grpSpLocks noChangeAspect="1"/>
              </p:cNvGrpSpPr>
              <p:nvPr userDrawn="1"/>
            </p:nvGrpSpPr>
            <p:grpSpPr bwMode="auto">
              <a:xfrm>
                <a:off x="5921" y="3621"/>
                <a:ext cx="409" cy="101"/>
                <a:chOff x="5893" y="3657"/>
                <a:chExt cx="466" cy="115"/>
              </a:xfrm>
            </p:grpSpPr>
            <p:sp>
              <p:nvSpPr>
                <p:cNvPr id="10279" name="Rectangle 64"/>
                <p:cNvSpPr>
                  <a:spLocks noChangeAspect="1"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0" name="Rectangle 65"/>
                <p:cNvSpPr>
                  <a:spLocks noChangeAspect="1"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1" name="Rectangle 66"/>
                <p:cNvSpPr>
                  <a:spLocks noChangeAspect="1"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82" name="Rectangle 67"/>
                <p:cNvSpPr>
                  <a:spLocks noChangeAspect="1"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5" name="Group 68"/>
              <p:cNvGrpSpPr>
                <a:grpSpLocks noChangeAspect="1"/>
              </p:cNvGrpSpPr>
              <p:nvPr userDrawn="1"/>
            </p:nvGrpSpPr>
            <p:grpSpPr bwMode="auto">
              <a:xfrm>
                <a:off x="5921" y="3821"/>
                <a:ext cx="409" cy="101"/>
                <a:chOff x="5893" y="3884"/>
                <a:chExt cx="466" cy="115"/>
              </a:xfrm>
            </p:grpSpPr>
            <p:sp>
              <p:nvSpPr>
                <p:cNvPr id="10275" name="Rectangle 69"/>
                <p:cNvSpPr>
                  <a:spLocks noChangeAspect="1"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6" name="Rectangle 70"/>
                <p:cNvSpPr>
                  <a:spLocks noChangeAspect="1"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7" name="Rectangle 71"/>
                <p:cNvSpPr>
                  <a:spLocks noChangeAspect="1"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8" name="Rectangle 72"/>
                <p:cNvSpPr>
                  <a:spLocks noChangeAspect="1"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6" name="Group 73"/>
              <p:cNvGrpSpPr>
                <a:grpSpLocks noChangeAspect="1"/>
              </p:cNvGrpSpPr>
              <p:nvPr userDrawn="1"/>
            </p:nvGrpSpPr>
            <p:grpSpPr bwMode="auto">
              <a:xfrm>
                <a:off x="5921" y="3945"/>
                <a:ext cx="409" cy="101"/>
                <a:chOff x="5893" y="4026"/>
                <a:chExt cx="466" cy="115"/>
              </a:xfrm>
            </p:grpSpPr>
            <p:sp>
              <p:nvSpPr>
                <p:cNvPr id="10271" name="Rectangle 74"/>
                <p:cNvSpPr>
                  <a:spLocks noChangeAspect="1"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2" name="Rectangle 75"/>
                <p:cNvSpPr>
                  <a:spLocks noChangeAspect="1"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3" name="Rectangle 76"/>
                <p:cNvSpPr>
                  <a:spLocks noChangeAspect="1"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4" name="Rectangle 77"/>
                <p:cNvSpPr>
                  <a:spLocks noChangeAspect="1"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7" name="Group 78"/>
              <p:cNvGrpSpPr>
                <a:grpSpLocks noChangeAspect="1"/>
              </p:cNvGrpSpPr>
              <p:nvPr userDrawn="1"/>
            </p:nvGrpSpPr>
            <p:grpSpPr bwMode="auto">
              <a:xfrm>
                <a:off x="5921" y="4069"/>
                <a:ext cx="409" cy="101"/>
                <a:chOff x="5893" y="4167"/>
                <a:chExt cx="466" cy="115"/>
              </a:xfrm>
            </p:grpSpPr>
            <p:sp>
              <p:nvSpPr>
                <p:cNvPr id="10267" name="Rectangle 79"/>
                <p:cNvSpPr>
                  <a:spLocks noChangeAspect="1"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68" name="Rectangle 80"/>
                <p:cNvSpPr>
                  <a:spLocks noChangeAspect="1"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69" name="Rectangle 81"/>
                <p:cNvSpPr>
                  <a:spLocks noChangeAspect="1"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sp>
              <p:nvSpPr>
                <p:cNvPr id="10270" name="Rectangle 82"/>
                <p:cNvSpPr>
                  <a:spLocks noChangeAspect="1"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rot="10800000" wrap="none" anchor="ctr"/>
                <a:lstStyle/>
                <a:p>
                  <a:pPr>
                    <a:buClrTx/>
                    <a:buFontTx/>
                    <a:buNone/>
                    <a:defRPr/>
                  </a:pPr>
                  <a:endParaRPr lang="zh-CN" altLang="en-US" b="0">
                    <a:solidFill>
                      <a:srgbClr val="000000"/>
                    </a:solidFill>
                    <a:latin typeface="Calibri" pitchFamily="34" charset="0"/>
                    <a:ea typeface="宋体" charset="-122"/>
                  </a:endParaRPr>
                </a:p>
              </p:txBody>
            </p:sp>
          </p:grpSp>
        </p:grpSp>
      </p:grpSp>
      <p:sp>
        <p:nvSpPr>
          <p:cNvPr id="6149" name="Rectangle 5"/>
          <p:cNvSpPr>
            <a:spLocks noChangeArrowheads="1"/>
          </p:cNvSpPr>
          <p:nvPr/>
        </p:nvSpPr>
        <p:spPr bwMode="auto">
          <a:xfrm>
            <a:off x="8483602" y="6502400"/>
            <a:ext cx="2797175" cy="455613"/>
          </a:xfrm>
          <a:prstGeom prst="rect">
            <a:avLst/>
          </a:prstGeom>
          <a:noFill/>
          <a:ln w="9525">
            <a:noFill/>
            <a:miter lim="800000"/>
            <a:headEnd/>
            <a:tailEnd/>
          </a:ln>
        </p:spPr>
        <p:txBody>
          <a:bodyPr lIns="0" tIns="0" rIns="0" bIns="0"/>
          <a:lstStyle/>
          <a:p>
            <a:pPr eaLnBrk="0" hangingPunct="0">
              <a:lnSpc>
                <a:spcPct val="85000"/>
              </a:lnSpc>
              <a:buClrTx/>
              <a:buFontTx/>
              <a:buNone/>
              <a:defRPr/>
            </a:pPr>
            <a:r>
              <a:rPr lang="de-DE" altLang="zh-CN" sz="1200" b="0">
                <a:solidFill>
                  <a:srgbClr val="000000"/>
                </a:solidFill>
                <a:latin typeface="FrutigerNext LT Bold" pitchFamily="34" charset="0"/>
                <a:ea typeface="ＭＳ Ｐゴシック" pitchFamily="34" charset="-128"/>
              </a:rPr>
              <a:t>Page </a:t>
            </a:r>
            <a:fld id="{4DA54C42-AEB1-46F5-95E7-0C16B5081961}" type="slidenum">
              <a:rPr lang="de-DE" altLang="zh-CN" sz="1200" b="0">
                <a:solidFill>
                  <a:srgbClr val="000000"/>
                </a:solidFill>
                <a:latin typeface="FrutigerNext LT Bold" pitchFamily="34" charset="0"/>
                <a:ea typeface="ＭＳ Ｐゴシック" pitchFamily="34" charset="-128"/>
              </a:rPr>
              <a:pPr eaLnBrk="0" hangingPunct="0">
                <a:lnSpc>
                  <a:spcPct val="85000"/>
                </a:lnSpc>
                <a:buClrTx/>
                <a:buFontTx/>
                <a:buNone/>
                <a:defRPr/>
              </a:pPr>
              <a:t>‹#›</a:t>
            </a:fld>
            <a:endParaRPr lang="en-GB" altLang="zh-CN" sz="1200" b="0">
              <a:solidFill>
                <a:srgbClr val="000000"/>
              </a:solidFill>
              <a:latin typeface="FrutigerNext LT Bold" pitchFamily="34" charset="0"/>
              <a:ea typeface="ＭＳ Ｐゴシック" pitchFamily="34" charset="-128"/>
            </a:endParaRPr>
          </a:p>
        </p:txBody>
      </p:sp>
      <p:sp>
        <p:nvSpPr>
          <p:cNvPr id="10321" name="Text Box 81"/>
          <p:cNvSpPr txBox="1">
            <a:spLocks noChangeArrowheads="1"/>
          </p:cNvSpPr>
          <p:nvPr/>
        </p:nvSpPr>
        <p:spPr bwMode="auto">
          <a:xfrm>
            <a:off x="-3846513" y="1330326"/>
            <a:ext cx="3702050" cy="3876675"/>
          </a:xfrm>
          <a:prstGeom prst="rect">
            <a:avLst/>
          </a:prstGeom>
          <a:noFill/>
          <a:ln w="9525" algn="ctr">
            <a:noFill/>
            <a:miter lim="800000"/>
            <a:headEnd/>
            <a:tailEnd/>
          </a:ln>
          <a:effectLst/>
        </p:spPr>
        <p:txBody>
          <a:bodyPr lIns="78345" tIns="39172" rIns="78345" bIns="39172">
            <a:spAutoFit/>
          </a:bodyPr>
          <a:lstStyle/>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Slide title :32-35pt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Color: R153 G0 B0</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Corporate Font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FrutigerNext LT Medium</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Font to be used by customers and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partners :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Arial</a:t>
            </a:r>
          </a:p>
          <a:p>
            <a:pPr algn="r" defTabSz="784225">
              <a:spcBef>
                <a:spcPct val="20000"/>
              </a:spcBef>
              <a:buClrTx/>
              <a:buFontTx/>
              <a:buNone/>
              <a:defRPr/>
            </a:pPr>
            <a:endParaRPr lang="zh-CN" altLang="zh-CN" sz="1100" b="0">
              <a:solidFill>
                <a:srgbClr val="FFFFFF"/>
              </a:solidFill>
              <a:latin typeface="FrutigerNext LT Regular" pitchFamily="34" charset="0"/>
              <a:ea typeface="宋体" charset="-122"/>
            </a:endParaRPr>
          </a:p>
          <a:p>
            <a:pPr algn="r" defTabSz="784225">
              <a:spcBef>
                <a:spcPct val="20000"/>
              </a:spcBef>
              <a:buClrTx/>
              <a:buFontTx/>
              <a:buNone/>
              <a:defRPr/>
            </a:pPr>
            <a:endParaRPr lang="zh-CN" altLang="zh-CN" sz="1100" b="0">
              <a:solidFill>
                <a:srgbClr val="FFFFFF"/>
              </a:solidFill>
              <a:latin typeface="FrutigerNext LT Regular" pitchFamily="34" charset="0"/>
              <a:ea typeface="宋体" charset="-122"/>
            </a:endParaRPr>
          </a:p>
          <a:p>
            <a:pPr algn="r" defTabSz="784225">
              <a:spcBef>
                <a:spcPct val="20000"/>
              </a:spcBef>
              <a:buClrTx/>
              <a:buFontTx/>
              <a:buNone/>
              <a:defRPr/>
            </a:pPr>
            <a:endParaRPr lang="zh-CN" altLang="zh-CN" sz="1100" b="0">
              <a:solidFill>
                <a:srgbClr val="FFFFFF"/>
              </a:solidFill>
              <a:latin typeface="FrutigerNext LT Regular" pitchFamily="34" charset="0"/>
              <a:ea typeface="宋体" charset="-122"/>
            </a:endParaRP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Slide text :20-22pt</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Bullets level 2-5:</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 18pt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Color:Black</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Corporate Font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FrutigerNext LT Medium</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Font to be used by customers and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partners : </a:t>
            </a:r>
          </a:p>
          <a:p>
            <a:pPr algn="r" defTabSz="784225">
              <a:spcBef>
                <a:spcPct val="20000"/>
              </a:spcBef>
              <a:buClrTx/>
              <a:buFontTx/>
              <a:buNone/>
              <a:defRPr/>
            </a:pPr>
            <a:r>
              <a:rPr lang="zh-CN" altLang="zh-CN" sz="1100" b="0">
                <a:solidFill>
                  <a:srgbClr val="FFFFFF"/>
                </a:solidFill>
                <a:latin typeface="FrutigerNext LT Regular" pitchFamily="34" charset="0"/>
                <a:ea typeface="宋体" charset="-122"/>
              </a:rPr>
              <a:t>Arial</a:t>
            </a:r>
          </a:p>
        </p:txBody>
      </p:sp>
      <p:sp>
        <p:nvSpPr>
          <p:cNvPr id="10324" name="Text Box 84"/>
          <p:cNvSpPr txBox="1">
            <a:spLocks noChangeArrowheads="1"/>
          </p:cNvSpPr>
          <p:nvPr/>
        </p:nvSpPr>
        <p:spPr bwMode="auto">
          <a:xfrm>
            <a:off x="12339638" y="57151"/>
            <a:ext cx="1727200" cy="1101725"/>
          </a:xfrm>
          <a:prstGeom prst="rect">
            <a:avLst/>
          </a:prstGeom>
          <a:noFill/>
          <a:ln w="9525">
            <a:noFill/>
            <a:miter lim="800000"/>
            <a:headEnd/>
            <a:tailEnd/>
          </a:ln>
          <a:effectLst/>
        </p:spPr>
        <p:txBody>
          <a:bodyPr>
            <a:spAutoFit/>
          </a:bodyPr>
          <a:lstStyle/>
          <a:p>
            <a:pPr>
              <a:buClrTx/>
              <a:buFontTx/>
              <a:buNone/>
              <a:defRPr/>
            </a:pPr>
            <a:r>
              <a:rPr lang="en-US" altLang="zh-CN" sz="1100" b="0">
                <a:solidFill>
                  <a:srgbClr val="FFFFFF"/>
                </a:solidFill>
                <a:latin typeface="FrutigerNext LT Regular" pitchFamily="34" charset="0"/>
                <a:ea typeface="宋体" charset="-122"/>
              </a:rPr>
              <a:t>Top right  corner  for   field-mark, customer or partner logotypes. </a:t>
            </a:r>
          </a:p>
          <a:p>
            <a:pPr>
              <a:buClrTx/>
              <a:buFontTx/>
              <a:buNone/>
              <a:defRPr/>
            </a:pPr>
            <a:endParaRPr lang="en-US" altLang="zh-CN" sz="1100" b="0">
              <a:solidFill>
                <a:srgbClr val="FFFFFF"/>
              </a:solidFill>
              <a:latin typeface="FrutigerNext LT Regular" pitchFamily="34" charset="0"/>
              <a:ea typeface="宋体" charset="-122"/>
            </a:endParaRPr>
          </a:p>
          <a:p>
            <a:pPr>
              <a:buClrTx/>
              <a:buFontTx/>
              <a:buNone/>
              <a:defRPr/>
            </a:pPr>
            <a:r>
              <a:rPr lang="en-US" altLang="zh-CN" sz="1100" b="0">
                <a:solidFill>
                  <a:srgbClr val="FFFFFF"/>
                </a:solidFill>
                <a:latin typeface="FrutigerNext LT Regular" pitchFamily="34" charset="0"/>
                <a:ea typeface="宋体" charset="-122"/>
              </a:rPr>
              <a:t>----------------   </a:t>
            </a:r>
          </a:p>
          <a:p>
            <a:pPr>
              <a:buClrTx/>
              <a:buFontTx/>
              <a:buNone/>
              <a:defRPr/>
            </a:pPr>
            <a:endParaRPr lang="zh-CN" altLang="en-US" sz="1100" b="0">
              <a:solidFill>
                <a:srgbClr val="FFFFFF"/>
              </a:solidFill>
              <a:latin typeface="FrutigerNext LT Regular" pitchFamily="34" charset="0"/>
              <a:ea typeface="宋体" charset="-122"/>
            </a:endParaRPr>
          </a:p>
        </p:txBody>
      </p:sp>
      <p:sp>
        <p:nvSpPr>
          <p:cNvPr id="10325" name="Text Box 85"/>
          <p:cNvSpPr txBox="1">
            <a:spLocks noChangeArrowheads="1"/>
          </p:cNvSpPr>
          <p:nvPr/>
        </p:nvSpPr>
        <p:spPr bwMode="auto">
          <a:xfrm>
            <a:off x="12339638" y="1196975"/>
            <a:ext cx="1727200" cy="1774825"/>
          </a:xfrm>
          <a:prstGeom prst="rect">
            <a:avLst/>
          </a:prstGeom>
          <a:noFill/>
          <a:ln w="9525">
            <a:noFill/>
            <a:miter lim="800000"/>
            <a:headEnd/>
            <a:tailEnd/>
          </a:ln>
          <a:effectLst/>
        </p:spPr>
        <p:txBody>
          <a:bodyPr>
            <a:spAutoFit/>
          </a:bodyPr>
          <a:lstStyle/>
          <a:p>
            <a:pPr>
              <a:buClrTx/>
              <a:buFontTx/>
              <a:buNone/>
              <a:defRPr/>
            </a:pPr>
            <a:r>
              <a:rPr lang="en-US" altLang="zh-CN" sz="1100" b="0">
                <a:solidFill>
                  <a:srgbClr val="FFFFFF"/>
                </a:solidFill>
                <a:latin typeface="FrutigerNext LT Regular" pitchFamily="34" charset="0"/>
                <a:ea typeface="宋体" charset="-122"/>
              </a:rPr>
              <a:t>The following nine groups of colors are an example of how our design colors can be used, please take note that you should only use one design color group per slide. </a:t>
            </a:r>
          </a:p>
          <a:p>
            <a:pPr>
              <a:buClrTx/>
              <a:buFontTx/>
              <a:buNone/>
              <a:defRPr/>
            </a:pPr>
            <a:r>
              <a:rPr lang="en-US" altLang="zh-CN" sz="1100" b="0">
                <a:solidFill>
                  <a:srgbClr val="FFFFFF"/>
                </a:solidFill>
                <a:latin typeface="FrutigerNext LT Regular" pitchFamily="34" charset="0"/>
                <a:ea typeface="宋体" charset="-122"/>
              </a:rPr>
              <a:t> For specific usage details, refer to the “Typesetting Standard”.</a:t>
            </a:r>
          </a:p>
        </p:txBody>
      </p:sp>
    </p:spTree>
  </p:cSld>
  <p:clrMap bg1="lt1" tx1="dk1" bg2="lt2" tx2="dk2" accent1="accent1" accent2="accent2" accent3="accent3" accent4="accent4" accent5="accent5" accent6="accent6" hlink="hlink" folHlink="folHlink"/>
  <p:sldLayoutIdLst>
    <p:sldLayoutId id="2147483831" r:id="rId1"/>
    <p:sldLayoutId id="2147483833" r:id="rId2"/>
  </p:sldLayoutIdLst>
  <p:transition advClick="0" advTm="8000"/>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FrutigerNext LT Medium" pitchFamily="34" charset="0"/>
          <a:ea typeface="黑体" pitchFamily="49" charset="-122"/>
          <a:cs typeface="宋体" charset="-122"/>
        </a:defRPr>
      </a:lvl5pPr>
      <a:lvl6pPr marL="4572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4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6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80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900" indent="-342900" algn="l" rtl="0" eaLnBrk="0" fontAlgn="base" hangingPunct="0">
        <a:lnSpc>
          <a:spcPct val="140000"/>
        </a:lnSpc>
        <a:spcBef>
          <a:spcPct val="0"/>
        </a:spcBef>
        <a:spcAft>
          <a:spcPct val="0"/>
        </a:spcAft>
        <a:buClr>
          <a:srgbClr val="777777"/>
        </a:buClr>
        <a:buSzPct val="60000"/>
        <a:buFont typeface="Wingdings" pitchFamily="2" charset="2"/>
        <a:buChar char="l"/>
        <a:defRPr sz="2000" b="1">
          <a:solidFill>
            <a:schemeClr val="tx1"/>
          </a:solidFill>
          <a:latin typeface="FrutigerNext LT Regular" pitchFamily="34" charset="0"/>
          <a:ea typeface="黑体" pitchFamily="49" charset="-122"/>
          <a:cs typeface="+mn-cs"/>
        </a:defRPr>
      </a:lvl1pPr>
      <a:lvl2pPr marL="742950" indent="-28575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143000" indent="-228600"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FrutigerNext LT Regular" pitchFamily="34" charset="0"/>
          <a:ea typeface="+mn-ea"/>
          <a:cs typeface="+mn-cs"/>
        </a:defRPr>
      </a:lvl3pPr>
      <a:lvl4pPr marL="1600200" indent="-228600" algn="l" rtl="0" eaLnBrk="0" fontAlgn="base" hangingPunct="0">
        <a:lnSpc>
          <a:spcPct val="140000"/>
        </a:lnSpc>
        <a:spcBef>
          <a:spcPct val="0"/>
        </a:spcBef>
        <a:spcAft>
          <a:spcPct val="0"/>
        </a:spcAft>
        <a:buChar char="–"/>
        <a:defRPr sz="1400">
          <a:solidFill>
            <a:schemeClr val="tx1"/>
          </a:solidFill>
          <a:latin typeface="FrutigerNext LT Regular" pitchFamily="34" charset="0"/>
          <a:ea typeface="+mn-ea"/>
          <a:cs typeface="+mn-cs"/>
        </a:defRPr>
      </a:lvl4pPr>
      <a:lvl5pPr marL="2057400" indent="-228600" algn="l" rtl="0" eaLnBrk="0" fontAlgn="base" hangingPunct="0">
        <a:lnSpc>
          <a:spcPct val="140000"/>
        </a:lnSpc>
        <a:spcBef>
          <a:spcPct val="0"/>
        </a:spcBef>
        <a:spcAft>
          <a:spcPct val="0"/>
        </a:spcAft>
        <a:buFont typeface="Arial" pitchFamily="34" charset="0"/>
        <a:buChar char="~"/>
        <a:defRPr sz="1200">
          <a:solidFill>
            <a:schemeClr val="tx1"/>
          </a:solidFill>
          <a:latin typeface="FrutigerNext LT Regular" pitchFamily="34" charset="0"/>
          <a:ea typeface="+mn-ea"/>
          <a:cs typeface="+mn-cs"/>
        </a:defRPr>
      </a:lvl5pPr>
      <a:lvl6pPr marL="25146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a14="http://schemas.microsoft.com/office/drawing/2010/main" xmlns=""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a14="http://schemas.microsoft.com/office/drawing/2010/main" xmlns=""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0"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39"/>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0"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0" y="1600201"/>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4" y="5444689"/>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3"/>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6"/>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3"/>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5"/>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3"/>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4" name="图片 53"/>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826" y="0"/>
            <a:ext cx="12193524" cy="6858000"/>
          </a:xfrm>
          <a:prstGeom prst="rect">
            <a:avLst/>
          </a:prstGeom>
        </p:spPr>
      </p:pic>
      <p:sp>
        <p:nvSpPr>
          <p:cNvPr id="1478692" name="Rectangle 36"/>
          <p:cNvSpPr>
            <a:spLocks noGrp="1" noChangeArrowheads="1"/>
          </p:cNvSpPr>
          <p:nvPr>
            <p:ph type="title"/>
          </p:nvPr>
        </p:nvSpPr>
        <p:spPr bwMode="auto">
          <a:xfrm>
            <a:off x="781052" y="48894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en-US" altLang="zh-CN" smtClean="0"/>
              <a:t>Content</a:t>
            </a:r>
          </a:p>
        </p:txBody>
      </p:sp>
      <p:sp>
        <p:nvSpPr>
          <p:cNvPr id="1478693" name="Rectangle 37"/>
          <p:cNvSpPr>
            <a:spLocks noGrp="1" noChangeArrowheads="1"/>
          </p:cNvSpPr>
          <p:nvPr>
            <p:ph type="body" idx="1"/>
          </p:nvPr>
        </p:nvSpPr>
        <p:spPr bwMode="auto">
          <a:xfrm>
            <a:off x="896941" y="1724026"/>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8742" name="Rectangle 86"/>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chemeClr val="tx2"/>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chemeClr val="tx2"/>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chemeClr val="tx2"/>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chemeClr val="tx2"/>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chemeClr val="tx2"/>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chemeClr val="tx2"/>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chemeClr val="tx2"/>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chemeClr val="tx2"/>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chemeClr val="tx2"/>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chemeClr val="tx2"/>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chemeClr val="tx2"/>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chemeClr val="tx2"/>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p>
          <a:p>
            <a:pPr marL="342851" indent="-342851" algn="r">
              <a:lnSpc>
                <a:spcPct val="125000"/>
              </a:lnSpc>
              <a:spcBef>
                <a:spcPct val="20000"/>
              </a:spcBef>
              <a:buClr>
                <a:schemeClr val="tx2"/>
              </a:buClr>
              <a:buFontTx/>
              <a:buNone/>
            </a:pPr>
            <a:endParaRPr lang="en-US" altLang="zh-CN" sz="1200" b="0" dirty="0">
              <a:solidFill>
                <a:srgbClr val="080808"/>
              </a:solidFill>
              <a:ea typeface="华文细黑" pitchFamily="2" charset="-122"/>
              <a:cs typeface="SimSun" pitchFamily="2" charset="-122"/>
            </a:endParaRPr>
          </a:p>
        </p:txBody>
      </p:sp>
      <p:sp>
        <p:nvSpPr>
          <p:cNvPr id="1478743" name="Rectangle 87"/>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latin typeface="FrutigerNext LT Regular" pitchFamily="34" charset="0"/>
              <a:ea typeface="MS PGothic" pitchFamily="34" charset="-128"/>
            </a:endParaRPr>
          </a:p>
        </p:txBody>
      </p:sp>
      <p:grpSp>
        <p:nvGrpSpPr>
          <p:cNvPr id="2" name="Group 88"/>
          <p:cNvGrpSpPr>
            <a:grpSpLocks/>
          </p:cNvGrpSpPr>
          <p:nvPr/>
        </p:nvGrpSpPr>
        <p:grpSpPr bwMode="auto">
          <a:xfrm>
            <a:off x="12472987" y="5278438"/>
            <a:ext cx="989012" cy="184151"/>
            <a:chOff x="6657" y="3492"/>
            <a:chExt cx="527" cy="121"/>
          </a:xfrm>
        </p:grpSpPr>
        <p:sp>
          <p:nvSpPr>
            <p:cNvPr id="1478745" name="Rectangle 89"/>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p>
          </p:txBody>
        </p:sp>
        <p:sp>
          <p:nvSpPr>
            <p:cNvPr id="1478746" name="Rectangle 90"/>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8747" name="Rectangle 91"/>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p>
          </p:txBody>
        </p:sp>
        <p:sp>
          <p:nvSpPr>
            <p:cNvPr id="1478748" name="Rectangle 92"/>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3" name="Group 93"/>
          <p:cNvGrpSpPr>
            <a:grpSpLocks/>
          </p:cNvGrpSpPr>
          <p:nvPr/>
        </p:nvGrpSpPr>
        <p:grpSpPr bwMode="auto">
          <a:xfrm>
            <a:off x="12472987" y="6203951"/>
            <a:ext cx="989012" cy="182563"/>
            <a:chOff x="6657" y="4103"/>
            <a:chExt cx="527" cy="121"/>
          </a:xfrm>
        </p:grpSpPr>
        <p:sp>
          <p:nvSpPr>
            <p:cNvPr id="1478750" name="Rectangle 94"/>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478751" name="Rectangle 95"/>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478752" name="Rectangle 96"/>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p>
          </p:txBody>
        </p:sp>
        <p:sp>
          <p:nvSpPr>
            <p:cNvPr id="1478753" name="Rectangle 97"/>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p>
          </p:txBody>
        </p:sp>
      </p:grpSp>
      <p:grpSp>
        <p:nvGrpSpPr>
          <p:cNvPr id="4" name="Group 98"/>
          <p:cNvGrpSpPr>
            <a:grpSpLocks/>
          </p:cNvGrpSpPr>
          <p:nvPr/>
        </p:nvGrpSpPr>
        <p:grpSpPr bwMode="auto">
          <a:xfrm>
            <a:off x="12472987" y="6450014"/>
            <a:ext cx="989012" cy="182563"/>
            <a:chOff x="6657" y="4266"/>
            <a:chExt cx="527" cy="121"/>
          </a:xfrm>
        </p:grpSpPr>
        <p:sp>
          <p:nvSpPr>
            <p:cNvPr id="1478755" name="Rectangle 99"/>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478756" name="Rectangle 100"/>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p>
          </p:txBody>
        </p:sp>
        <p:sp>
          <p:nvSpPr>
            <p:cNvPr id="1478757" name="Rectangle 101"/>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478758" name="Rectangle 102"/>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p>
          </p:txBody>
        </p:sp>
      </p:grpSp>
      <p:grpSp>
        <p:nvGrpSpPr>
          <p:cNvPr id="5" name="Group 103"/>
          <p:cNvGrpSpPr>
            <a:grpSpLocks/>
          </p:cNvGrpSpPr>
          <p:nvPr/>
        </p:nvGrpSpPr>
        <p:grpSpPr bwMode="auto">
          <a:xfrm>
            <a:off x="12472987" y="5527677"/>
            <a:ext cx="989012" cy="182563"/>
            <a:chOff x="6657" y="3656"/>
            <a:chExt cx="527" cy="121"/>
          </a:xfrm>
        </p:grpSpPr>
        <p:sp>
          <p:nvSpPr>
            <p:cNvPr id="1478760" name="Rectangle 104"/>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478761" name="Rectangle 105"/>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8762" name="Rectangle 106"/>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478763" name="Rectangle 107"/>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p>
          </p:txBody>
        </p:sp>
      </p:grpSp>
      <p:grpSp>
        <p:nvGrpSpPr>
          <p:cNvPr id="6" name="Group 108"/>
          <p:cNvGrpSpPr>
            <a:grpSpLocks/>
          </p:cNvGrpSpPr>
          <p:nvPr/>
        </p:nvGrpSpPr>
        <p:grpSpPr bwMode="auto">
          <a:xfrm>
            <a:off x="12472987" y="5957888"/>
            <a:ext cx="989012" cy="182563"/>
            <a:chOff x="6657" y="3941"/>
            <a:chExt cx="527" cy="121"/>
          </a:xfrm>
        </p:grpSpPr>
        <p:sp>
          <p:nvSpPr>
            <p:cNvPr id="1478765" name="Rectangle 109"/>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p>
          </p:txBody>
        </p:sp>
        <p:sp>
          <p:nvSpPr>
            <p:cNvPr id="1478766" name="Rectangle 110"/>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p>
          </p:txBody>
        </p:sp>
        <p:sp>
          <p:nvSpPr>
            <p:cNvPr id="1478767" name="Rectangle 111"/>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478768" name="Rectangle 112"/>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p>
          </p:txBody>
        </p:sp>
      </p:grpSp>
      <p:grpSp>
        <p:nvGrpSpPr>
          <p:cNvPr id="7" name="Group 113"/>
          <p:cNvGrpSpPr>
            <a:grpSpLocks/>
          </p:cNvGrpSpPr>
          <p:nvPr/>
        </p:nvGrpSpPr>
        <p:grpSpPr bwMode="auto">
          <a:xfrm>
            <a:off x="12472987" y="6697664"/>
            <a:ext cx="989012" cy="182563"/>
            <a:chOff x="6657" y="4430"/>
            <a:chExt cx="527" cy="121"/>
          </a:xfrm>
        </p:grpSpPr>
        <p:sp>
          <p:nvSpPr>
            <p:cNvPr id="1478770" name="Rectangle 114"/>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8771" name="Rectangle 115"/>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478772" name="Rectangle 116"/>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478773" name="Rectangle 117"/>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p>
          </p:txBody>
        </p:sp>
      </p:grpSp>
      <p:grpSp>
        <p:nvGrpSpPr>
          <p:cNvPr id="8" name="Group 118"/>
          <p:cNvGrpSpPr>
            <a:grpSpLocks/>
          </p:cNvGrpSpPr>
          <p:nvPr/>
        </p:nvGrpSpPr>
        <p:grpSpPr bwMode="auto">
          <a:xfrm>
            <a:off x="12472987" y="5032376"/>
            <a:ext cx="989012" cy="184151"/>
            <a:chOff x="6657" y="3329"/>
            <a:chExt cx="527" cy="122"/>
          </a:xfrm>
        </p:grpSpPr>
        <p:sp>
          <p:nvSpPr>
            <p:cNvPr id="1478775" name="Rectangle 119"/>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p>
          </p:txBody>
        </p:sp>
        <p:sp>
          <p:nvSpPr>
            <p:cNvPr id="1478776" name="Rectangle 120"/>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p>
          </p:txBody>
        </p:sp>
        <p:sp>
          <p:nvSpPr>
            <p:cNvPr id="1478777" name="Rectangle 121"/>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p>
          </p:txBody>
        </p:sp>
        <p:sp>
          <p:nvSpPr>
            <p:cNvPr id="1478778" name="Rectangle 122"/>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9" name="Group 123"/>
          <p:cNvGrpSpPr>
            <a:grpSpLocks/>
          </p:cNvGrpSpPr>
          <p:nvPr/>
        </p:nvGrpSpPr>
        <p:grpSpPr bwMode="auto">
          <a:xfrm>
            <a:off x="12472987" y="4600576"/>
            <a:ext cx="989012" cy="182563"/>
            <a:chOff x="6657" y="3043"/>
            <a:chExt cx="527" cy="121"/>
          </a:xfrm>
        </p:grpSpPr>
        <p:sp>
          <p:nvSpPr>
            <p:cNvPr id="1478780" name="Rectangle 124"/>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78781" name="Rectangle 125"/>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478782" name="Rectangle 126"/>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478783" name="Rectangle 127"/>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p>
          </p:txBody>
        </p:sp>
      </p:grpSp>
      <p:grpSp>
        <p:nvGrpSpPr>
          <p:cNvPr id="10" name="Group 128"/>
          <p:cNvGrpSpPr>
            <a:grpSpLocks/>
          </p:cNvGrpSpPr>
          <p:nvPr/>
        </p:nvGrpSpPr>
        <p:grpSpPr bwMode="auto">
          <a:xfrm>
            <a:off x="12472987" y="4354514"/>
            <a:ext cx="989012" cy="184151"/>
            <a:chOff x="6657" y="2881"/>
            <a:chExt cx="527" cy="121"/>
          </a:xfrm>
        </p:grpSpPr>
        <p:sp>
          <p:nvSpPr>
            <p:cNvPr id="1478785" name="Rectangle 129"/>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p>
          </p:txBody>
        </p:sp>
        <p:sp>
          <p:nvSpPr>
            <p:cNvPr id="1478786" name="Rectangle 130"/>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p>
          </p:txBody>
        </p:sp>
        <p:sp>
          <p:nvSpPr>
            <p:cNvPr id="1478787" name="Rectangle 131"/>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478788" name="Rectangle 132"/>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p>
          </p:txBody>
        </p:sp>
      </p:grpSp>
      <p:sp>
        <p:nvSpPr>
          <p:cNvPr id="1478789" name="Rectangle 133"/>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chemeClr val="tx2"/>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chemeClr val="tx2"/>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chemeClr val="tx2"/>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8790" name="Rectangle 134"/>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chemeClr val="tx2"/>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1" fontAlgn="base" hangingPunct="1">
        <a:spcBef>
          <a:spcPct val="0"/>
        </a:spcBef>
        <a:spcAft>
          <a:spcPct val="0"/>
        </a:spcAft>
        <a:defRPr sz="4800" b="1">
          <a:solidFill>
            <a:srgbClr val="990000"/>
          </a:solidFill>
          <a:latin typeface="+mj-lt"/>
          <a:ea typeface="+mj-ea"/>
          <a:cs typeface="+mj-cs"/>
        </a:defRPr>
      </a:lvl1pPr>
      <a:lvl2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48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lnSpc>
          <a:spcPct val="125000"/>
        </a:lnSpc>
        <a:spcBef>
          <a:spcPct val="20000"/>
        </a:spcBef>
        <a:spcAft>
          <a:spcPct val="0"/>
        </a:spcAft>
        <a:buClr>
          <a:schemeClr val="tx2"/>
        </a:buClr>
        <a:buChar char="•"/>
        <a:defRPr sz="3200" b="1">
          <a:solidFill>
            <a:srgbClr val="808080"/>
          </a:solidFill>
          <a:latin typeface="+mn-lt"/>
          <a:ea typeface="+mn-ea"/>
          <a:cs typeface="+mn-cs"/>
        </a:defRPr>
      </a:lvl1pPr>
      <a:lvl2pPr marL="742845" indent="-285709" algn="l" rtl="0" eaLnBrk="1" fontAlgn="base" hangingPunct="1">
        <a:lnSpc>
          <a:spcPct val="125000"/>
        </a:lnSpc>
        <a:spcBef>
          <a:spcPct val="20000"/>
        </a:spcBef>
        <a:spcAft>
          <a:spcPct val="0"/>
        </a:spcAft>
        <a:buFont typeface="Arial" charset="0"/>
        <a:buChar char="›"/>
        <a:defRPr sz="2800">
          <a:solidFill>
            <a:srgbClr val="808080"/>
          </a:solidFill>
          <a:latin typeface="+mn-lt"/>
          <a:ea typeface="+mn-ea"/>
          <a:cs typeface="+mn-cs"/>
        </a:defRPr>
      </a:lvl2pPr>
      <a:lvl3pPr marL="1142838" indent="-228567" algn="l" rtl="0" eaLnBrk="1" fontAlgn="base" hangingPunct="1">
        <a:lnSpc>
          <a:spcPct val="125000"/>
        </a:lnSpc>
        <a:spcBef>
          <a:spcPct val="20000"/>
        </a:spcBef>
        <a:spcAft>
          <a:spcPct val="0"/>
        </a:spcAft>
        <a:buFont typeface="FrutigerNext LT Medium" pitchFamily="34" charset="0"/>
        <a:buChar char="»"/>
        <a:defRPr sz="2400">
          <a:solidFill>
            <a:srgbClr val="808080"/>
          </a:solidFill>
          <a:latin typeface="+mn-lt"/>
          <a:ea typeface="+mn-ea"/>
          <a:cs typeface="+mn-cs"/>
        </a:defRPr>
      </a:lvl3pPr>
      <a:lvl4pPr marL="1599973" indent="-228567" algn="l" rtl="0" eaLnBrk="1" fontAlgn="base" hangingPunct="1">
        <a:lnSpc>
          <a:spcPct val="125000"/>
        </a:lnSpc>
        <a:spcBef>
          <a:spcPct val="20000"/>
        </a:spcBef>
        <a:spcAft>
          <a:spcPct val="0"/>
        </a:spcAft>
        <a:buChar char="–"/>
        <a:defRPr sz="2000">
          <a:solidFill>
            <a:srgbClr val="808080"/>
          </a:solidFill>
          <a:latin typeface="+mn-lt"/>
          <a:ea typeface="+mn-ea"/>
          <a:cs typeface="+mn-cs"/>
        </a:defRPr>
      </a:lvl4pPr>
      <a:lvl5pPr marL="2057109" indent="-228567"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5pPr>
      <a:lvl6pPr marL="2514244" indent="-228567"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6pPr>
      <a:lvl7pPr marL="2971379" indent="-228567"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7pPr>
      <a:lvl8pPr marL="3428514" indent="-228567"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8pPr>
      <a:lvl9pPr marL="3885650" indent="-228567" algn="l" rtl="0" eaLnBrk="1" fontAlgn="base" hangingPunct="1">
        <a:lnSpc>
          <a:spcPct val="125000"/>
        </a:lnSpc>
        <a:spcBef>
          <a:spcPct val="20000"/>
        </a:spcBef>
        <a:spcAft>
          <a:spcPct val="0"/>
        </a:spcAft>
        <a:buFont typeface="Arial" charset="0"/>
        <a:buChar char="~"/>
        <a:defRPr sz="2000">
          <a:solidFill>
            <a:srgbClr val="808080"/>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7" name="图片 56"/>
          <p:cNvPicPr>
            <a:picLocks noChangeAspect="1"/>
          </p:cNvPicPr>
          <p:nvPr userDrawn="1"/>
        </p:nvPicPr>
        <p:blipFill rotWithShape="1">
          <a:blip r:embed="rId13" cstate="email">
            <a:extLst>
              <a:ext uri="{28A0092B-C50C-407E-A947-70E740481C1C}">
                <a14:useLocalDpi xmlns="" xmlns:a14="http://schemas.microsoft.com/office/drawing/2010/main" val="0"/>
              </a:ext>
            </a:extLst>
          </a:blip>
          <a:srcRect/>
          <a:stretch/>
        </p:blipFill>
        <p:spPr>
          <a:xfrm>
            <a:off x="3202839" y="85726"/>
            <a:ext cx="8992336" cy="5530523"/>
          </a:xfrm>
          <a:prstGeom prst="rect">
            <a:avLst/>
          </a:prstGeom>
        </p:spPr>
      </p:pic>
      <p:sp>
        <p:nvSpPr>
          <p:cNvPr id="1487888" name="Text Box 16"/>
          <p:cNvSpPr txBox="1">
            <a:spLocks noChangeArrowheads="1"/>
          </p:cNvSpPr>
          <p:nvPr/>
        </p:nvSpPr>
        <p:spPr bwMode="auto">
          <a:xfrm>
            <a:off x="4579942" y="2616202"/>
            <a:ext cx="2968625" cy="823913"/>
          </a:xfrm>
          <a:prstGeom prst="rect">
            <a:avLst/>
          </a:prstGeom>
          <a:noFill/>
          <a:ln w="9525">
            <a:noFill/>
            <a:miter lim="800000"/>
            <a:headEnd/>
            <a:tailEnd/>
          </a:ln>
        </p:spPr>
        <p:txBody>
          <a:bodyPr wrap="none" lIns="91427" tIns="45714" rIns="91427" bIns="45714">
            <a:spAutoFit/>
          </a:bodyPr>
          <a:lstStyle/>
          <a:p>
            <a:pPr eaLnBrk="0" hangingPunct="0">
              <a:buClrTx/>
              <a:buFontTx/>
              <a:buNone/>
            </a:pPr>
            <a:r>
              <a:rPr lang="en-US" altLang="zh-CN" sz="4800" b="0" dirty="0">
                <a:solidFill>
                  <a:srgbClr val="990000"/>
                </a:solidFill>
                <a:latin typeface="FrutigerNext LT Medium" pitchFamily="34" charset="0"/>
                <a:ea typeface="MS PGothic" pitchFamily="34" charset="-128"/>
              </a:rPr>
              <a:t>Thank you</a:t>
            </a:r>
          </a:p>
        </p:txBody>
      </p:sp>
      <p:sp>
        <p:nvSpPr>
          <p:cNvPr id="1487889" name="Text Box 17"/>
          <p:cNvSpPr txBox="1">
            <a:spLocks noChangeArrowheads="1"/>
          </p:cNvSpPr>
          <p:nvPr/>
        </p:nvSpPr>
        <p:spPr bwMode="auto">
          <a:xfrm>
            <a:off x="4627564" y="3409953"/>
            <a:ext cx="2927350" cy="519113"/>
          </a:xfrm>
          <a:prstGeom prst="rect">
            <a:avLst/>
          </a:prstGeom>
          <a:noFill/>
          <a:ln w="9525">
            <a:noFill/>
            <a:miter lim="800000"/>
            <a:headEnd/>
            <a:tailEnd/>
          </a:ln>
        </p:spPr>
        <p:txBody>
          <a:bodyPr wrap="none" lIns="91427" tIns="45714" rIns="91427" bIns="45714">
            <a:spAutoFit/>
          </a:bodyPr>
          <a:lstStyle/>
          <a:p>
            <a:pPr eaLnBrk="0" hangingPunct="0">
              <a:buClrTx/>
              <a:buFontTx/>
              <a:buNone/>
            </a:pPr>
            <a:r>
              <a:rPr lang="en-US" altLang="zh-CN" sz="2800" b="0" dirty="0">
                <a:solidFill>
                  <a:srgbClr val="666666"/>
                </a:solidFill>
                <a:latin typeface="FrutigerNext LT Regular" pitchFamily="34" charset="0"/>
                <a:ea typeface="MS PGothic" pitchFamily="34" charset="-128"/>
              </a:rPr>
              <a:t>www.huawei.com</a:t>
            </a:r>
            <a:endParaRPr lang="en-US" altLang="zh-CN" sz="2300" b="0" dirty="0">
              <a:solidFill>
                <a:srgbClr val="990000"/>
              </a:solidFill>
              <a:latin typeface="FrutigerNext LT Regular" pitchFamily="34" charset="0"/>
              <a:ea typeface="MS PGothic" pitchFamily="34" charset="-128"/>
            </a:endParaRPr>
          </a:p>
        </p:txBody>
      </p:sp>
      <p:sp>
        <p:nvSpPr>
          <p:cNvPr id="1487938" name="Rectangle 66"/>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rPr>
              <a:t>英文标题</a:t>
            </a:r>
            <a:r>
              <a:rPr lang="en-US" altLang="zh-CN" sz="1200" b="0" dirty="0">
                <a:solidFill>
                  <a:srgbClr val="F8F8F8"/>
                </a:solidFill>
              </a:rPr>
              <a:t>:32-35pt  </a:t>
            </a:r>
          </a:p>
          <a:p>
            <a:pPr marL="342851" indent="-342851" algn="r">
              <a:lnSpc>
                <a:spcPct val="125000"/>
              </a:lnSpc>
              <a:spcBef>
                <a:spcPct val="20000"/>
              </a:spcBef>
              <a:buClr>
                <a:srgbClr val="990000"/>
              </a:buClr>
              <a:buFontTx/>
              <a:buNone/>
            </a:pPr>
            <a:r>
              <a:rPr lang="zh-CN" altLang="en-US" sz="1200" b="0" dirty="0">
                <a:solidFill>
                  <a:srgbClr val="F8F8F8"/>
                </a:solidFill>
              </a:rPr>
              <a:t>颜色</a:t>
            </a:r>
            <a:r>
              <a:rPr lang="en-US" altLang="zh-CN" sz="1200" b="0" dirty="0">
                <a:solidFill>
                  <a:srgbClr val="F8F8F8"/>
                </a:solidFill>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rPr>
              <a:t>内部使用字体 </a:t>
            </a:r>
            <a:r>
              <a:rPr lang="en-US" altLang="zh-CN" sz="1200" b="0" dirty="0">
                <a:solidFill>
                  <a:srgbClr val="F8F8F8"/>
                </a:solidFill>
                <a:latin typeface="FrutigerNext LT Medium" pitchFamily="34" charset="0"/>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rPr>
              <a:t>FrutigerNext</a:t>
            </a:r>
            <a:r>
              <a:rPr lang="en-US" altLang="zh-CN" sz="1200" b="0" dirty="0">
                <a:solidFill>
                  <a:srgbClr val="F8F8F8"/>
                </a:solidFill>
                <a:latin typeface="FrutigerNext LT Medium" pitchFamily="34" charset="0"/>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rPr>
              <a:t>外部使用字体 </a:t>
            </a:r>
            <a:r>
              <a:rPr lang="en-US" altLang="zh-CN" sz="1200" b="0" dirty="0">
                <a:solidFill>
                  <a:srgbClr val="F8F8F8"/>
                </a:solidFill>
                <a:latin typeface="FrutigerNext LT Medium" pitchFamily="34" charset="0"/>
              </a:rPr>
              <a:t>: Arial</a:t>
            </a:r>
          </a:p>
          <a:p>
            <a:pPr marL="342851" indent="-342851" algn="r">
              <a:lnSpc>
                <a:spcPct val="75000"/>
              </a:lnSpc>
              <a:spcBef>
                <a:spcPct val="20000"/>
              </a:spcBef>
              <a:buClr>
                <a:srgbClr val="990000"/>
              </a:buClr>
              <a:buFontTx/>
              <a:buNone/>
            </a:pPr>
            <a:endParaRPr lang="en-US" altLang="zh-CN" sz="1200" b="0" dirty="0">
              <a:solidFill>
                <a:srgbClr val="F8F8F8"/>
              </a:solidFill>
            </a:endParaRPr>
          </a:p>
          <a:p>
            <a:pPr marL="342851" indent="-342851" algn="r">
              <a:lnSpc>
                <a:spcPct val="125000"/>
              </a:lnSpc>
              <a:spcBef>
                <a:spcPct val="20000"/>
              </a:spcBef>
              <a:buClr>
                <a:srgbClr val="990000"/>
              </a:buClr>
              <a:buFontTx/>
              <a:buNone/>
            </a:pPr>
            <a:r>
              <a:rPr lang="zh-CN" altLang="en-US" sz="1200" b="0" dirty="0">
                <a:solidFill>
                  <a:srgbClr val="F8F8F8"/>
                </a:solidFill>
              </a:rPr>
              <a:t>中文标题</a:t>
            </a:r>
            <a:r>
              <a:rPr lang="en-US" altLang="zh-CN" sz="1200" b="0" dirty="0">
                <a:solidFill>
                  <a:srgbClr val="F8F8F8"/>
                </a:solidFill>
              </a:rPr>
              <a:t>:30-32pt  </a:t>
            </a:r>
          </a:p>
          <a:p>
            <a:pPr marL="342851" indent="-342851" algn="r">
              <a:lnSpc>
                <a:spcPct val="125000"/>
              </a:lnSpc>
              <a:spcBef>
                <a:spcPct val="20000"/>
              </a:spcBef>
              <a:buClr>
                <a:srgbClr val="990000"/>
              </a:buClr>
              <a:buFontTx/>
              <a:buNone/>
            </a:pPr>
            <a:r>
              <a:rPr lang="zh-CN" altLang="en-US" sz="1200" b="0" dirty="0">
                <a:solidFill>
                  <a:srgbClr val="F8F8F8"/>
                </a:solidFill>
              </a:rPr>
              <a:t>颜色</a:t>
            </a:r>
            <a:r>
              <a:rPr lang="en-US" altLang="zh-CN" sz="1200" b="0" dirty="0">
                <a:solidFill>
                  <a:srgbClr val="F8F8F8"/>
                </a:solidFill>
              </a:rPr>
              <a:t>: R153 G0 B0</a:t>
            </a:r>
          </a:p>
          <a:p>
            <a:pPr marL="342851" indent="-342851" algn="r">
              <a:lnSpc>
                <a:spcPct val="125000"/>
              </a:lnSpc>
              <a:spcBef>
                <a:spcPct val="20000"/>
              </a:spcBef>
              <a:buClr>
                <a:srgbClr val="990000"/>
              </a:buClr>
              <a:buFontTx/>
              <a:buNone/>
            </a:pPr>
            <a:r>
              <a:rPr lang="zh-CN" altLang="en-US" sz="1200" b="0" dirty="0">
                <a:solidFill>
                  <a:srgbClr val="F8F8F8"/>
                </a:solidFill>
              </a:rPr>
              <a:t>字体</a:t>
            </a:r>
            <a:r>
              <a:rPr lang="en-US" altLang="zh-CN" sz="1200" b="0" dirty="0">
                <a:solidFill>
                  <a:srgbClr val="F8F8F8"/>
                </a:solidFill>
              </a:rPr>
              <a:t>:</a:t>
            </a:r>
            <a:r>
              <a:rPr lang="zh-CN" altLang="en-US" sz="1200" b="0" dirty="0">
                <a:solidFill>
                  <a:srgbClr val="F8F8F8"/>
                </a:solidFill>
              </a:rPr>
              <a:t>黑体</a:t>
            </a:r>
          </a:p>
          <a:p>
            <a:pPr marL="342851" indent="-342851" algn="r">
              <a:lnSpc>
                <a:spcPct val="125000"/>
              </a:lnSpc>
              <a:spcBef>
                <a:spcPct val="20000"/>
              </a:spcBef>
              <a:buClr>
                <a:srgbClr val="990000"/>
              </a:buClr>
              <a:buFontTx/>
              <a:buNone/>
            </a:pPr>
            <a:endParaRPr lang="zh-CN" altLang="en-US" sz="1200" b="0" dirty="0">
              <a:solidFill>
                <a:srgbClr val="F8F8F8"/>
              </a:solidFill>
            </a:endParaRPr>
          </a:p>
          <a:p>
            <a:pPr marL="342851" indent="-342851" algn="r">
              <a:lnSpc>
                <a:spcPct val="125000"/>
              </a:lnSpc>
              <a:spcBef>
                <a:spcPct val="20000"/>
              </a:spcBef>
              <a:buClr>
                <a:srgbClr val="990000"/>
              </a:buClr>
              <a:buFontTx/>
              <a:buNone/>
            </a:pPr>
            <a:endParaRPr lang="zh-CN" altLang="en-US" sz="1200" b="0" dirty="0">
              <a:solidFill>
                <a:srgbClr val="F8F8F8"/>
              </a:solidFill>
            </a:endParaRPr>
          </a:p>
          <a:p>
            <a:pPr marL="342851" indent="-342851" algn="r">
              <a:lnSpc>
                <a:spcPct val="125000"/>
              </a:lnSpc>
              <a:spcBef>
                <a:spcPct val="20000"/>
              </a:spcBef>
              <a:buClr>
                <a:srgbClr val="990000"/>
              </a:buClr>
              <a:buFontTx/>
              <a:buNone/>
            </a:pPr>
            <a:endParaRPr lang="zh-CN" altLang="en-US" sz="1200" b="0" dirty="0">
              <a:solidFill>
                <a:srgbClr val="F8F8F8"/>
              </a:solidFill>
            </a:endParaRPr>
          </a:p>
          <a:p>
            <a:pPr marL="342851" indent="-342851" algn="r">
              <a:lnSpc>
                <a:spcPct val="125000"/>
              </a:lnSpc>
              <a:spcBef>
                <a:spcPct val="20000"/>
              </a:spcBef>
              <a:buClr>
                <a:srgbClr val="990000"/>
              </a:buClr>
              <a:buFontTx/>
              <a:buNone/>
            </a:pPr>
            <a:r>
              <a:rPr lang="zh-CN" altLang="en-US" sz="1200" b="0" dirty="0">
                <a:solidFill>
                  <a:srgbClr val="F8F8F8"/>
                </a:solidFill>
              </a:rPr>
              <a:t>英文正文</a:t>
            </a:r>
            <a:r>
              <a:rPr lang="en-US" altLang="zh-CN" sz="1200" b="0" dirty="0">
                <a:solidFill>
                  <a:srgbClr val="F8F8F8"/>
                </a:solidFill>
              </a:rPr>
              <a:t>:20-22pt</a:t>
            </a:r>
          </a:p>
          <a:p>
            <a:pPr marL="342851" indent="-342851" algn="r">
              <a:lnSpc>
                <a:spcPct val="125000"/>
              </a:lnSpc>
              <a:spcBef>
                <a:spcPct val="20000"/>
              </a:spcBef>
              <a:buClr>
                <a:srgbClr val="990000"/>
              </a:buClr>
              <a:buFontTx/>
              <a:buNone/>
            </a:pPr>
            <a:r>
              <a:rPr lang="zh-CN" altLang="en-US" sz="1200" b="0" dirty="0">
                <a:solidFill>
                  <a:srgbClr val="F8F8F8"/>
                </a:solidFill>
              </a:rPr>
              <a:t>子目录 </a:t>
            </a:r>
            <a:r>
              <a:rPr lang="en-US" altLang="zh-CN" sz="1200" b="0" dirty="0">
                <a:solidFill>
                  <a:srgbClr val="F8F8F8"/>
                </a:solidFill>
              </a:rPr>
              <a:t>(2-5</a:t>
            </a:r>
            <a:r>
              <a:rPr lang="zh-CN" altLang="en-US" sz="1200" b="0" dirty="0">
                <a:solidFill>
                  <a:srgbClr val="F8F8F8"/>
                </a:solidFill>
              </a:rPr>
              <a:t>级</a:t>
            </a:r>
            <a:r>
              <a:rPr lang="en-US" altLang="zh-CN" sz="1200" b="0" dirty="0">
                <a:solidFill>
                  <a:srgbClr val="F8F8F8"/>
                </a:solidFill>
              </a:rPr>
              <a:t>) :18pt  </a:t>
            </a:r>
          </a:p>
          <a:p>
            <a:pPr marL="342851" indent="-342851" algn="r">
              <a:lnSpc>
                <a:spcPct val="125000"/>
              </a:lnSpc>
              <a:spcBef>
                <a:spcPct val="20000"/>
              </a:spcBef>
              <a:buClr>
                <a:srgbClr val="990000"/>
              </a:buClr>
              <a:buFontTx/>
              <a:buNone/>
            </a:pPr>
            <a:r>
              <a:rPr lang="zh-CN" altLang="en-US" sz="1200" b="0" dirty="0">
                <a:solidFill>
                  <a:srgbClr val="F8F8F8"/>
                </a:solidFill>
              </a:rPr>
              <a:t>颜色</a:t>
            </a:r>
            <a:r>
              <a:rPr lang="en-US" altLang="zh-CN" sz="1200" b="0" dirty="0">
                <a:solidFill>
                  <a:srgbClr val="F8F8F8"/>
                </a:solidFill>
              </a:rPr>
              <a:t>:</a:t>
            </a:r>
            <a:r>
              <a:rPr lang="zh-CN" altLang="en-US" sz="1200" b="0" dirty="0">
                <a:solidFill>
                  <a:srgbClr val="F8F8F8"/>
                </a:solidFill>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rPr>
              <a:t>内部使用字体 </a:t>
            </a:r>
            <a:r>
              <a:rPr lang="en-US" altLang="zh-CN" sz="1200" b="0" dirty="0">
                <a:solidFill>
                  <a:srgbClr val="F8F8F8"/>
                </a:solidFill>
                <a:latin typeface="FrutigerNext LT Medium" pitchFamily="34" charset="0"/>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rPr>
              <a:t>FrutigerNext</a:t>
            </a:r>
            <a:r>
              <a:rPr lang="en-US" altLang="zh-CN" sz="1200" b="0" dirty="0">
                <a:solidFill>
                  <a:srgbClr val="F8F8F8"/>
                </a:solidFill>
                <a:latin typeface="FrutigerNext LT Medium" pitchFamily="34" charset="0"/>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rPr>
              <a:t>外部使用字体 </a:t>
            </a:r>
            <a:r>
              <a:rPr lang="en-US" altLang="zh-CN" sz="1200" b="0" dirty="0">
                <a:solidFill>
                  <a:srgbClr val="F8F8F8"/>
                </a:solidFill>
                <a:latin typeface="FrutigerNext LT Medium" pitchFamily="34" charset="0"/>
              </a:rPr>
              <a:t>: Arial</a:t>
            </a:r>
          </a:p>
          <a:p>
            <a:pPr marL="342851" indent="-342851" algn="r">
              <a:lnSpc>
                <a:spcPct val="75000"/>
              </a:lnSpc>
              <a:spcBef>
                <a:spcPct val="20000"/>
              </a:spcBef>
              <a:buClr>
                <a:srgbClr val="990000"/>
              </a:buClr>
              <a:buFontTx/>
              <a:buNone/>
            </a:pPr>
            <a:endParaRPr lang="en-US" altLang="zh-CN" sz="1200" b="0" dirty="0">
              <a:solidFill>
                <a:srgbClr val="F8F8F8"/>
              </a:solidFill>
            </a:endParaRPr>
          </a:p>
          <a:p>
            <a:pPr marL="342851" indent="-342851" algn="r">
              <a:lnSpc>
                <a:spcPct val="125000"/>
              </a:lnSpc>
              <a:spcBef>
                <a:spcPct val="20000"/>
              </a:spcBef>
              <a:buClr>
                <a:srgbClr val="990000"/>
              </a:buClr>
              <a:buFontTx/>
              <a:buNone/>
            </a:pPr>
            <a:r>
              <a:rPr lang="zh-CN" altLang="en-US" sz="1200" b="0" dirty="0">
                <a:solidFill>
                  <a:srgbClr val="F8F8F8"/>
                </a:solidFill>
              </a:rPr>
              <a:t>中文正文</a:t>
            </a:r>
            <a:r>
              <a:rPr lang="en-US" altLang="zh-CN" sz="1200" b="0" dirty="0">
                <a:solidFill>
                  <a:srgbClr val="F8F8F8"/>
                </a:solidFill>
              </a:rPr>
              <a:t>:18-20pt</a:t>
            </a:r>
          </a:p>
          <a:p>
            <a:pPr marL="342851" indent="-342851" algn="r">
              <a:lnSpc>
                <a:spcPct val="125000"/>
              </a:lnSpc>
              <a:spcBef>
                <a:spcPct val="20000"/>
              </a:spcBef>
              <a:buClr>
                <a:srgbClr val="990000"/>
              </a:buClr>
              <a:buFontTx/>
              <a:buNone/>
            </a:pPr>
            <a:r>
              <a:rPr lang="zh-CN" altLang="en-US" sz="1200" b="0" dirty="0">
                <a:solidFill>
                  <a:srgbClr val="F8F8F8"/>
                </a:solidFill>
              </a:rPr>
              <a:t>子目录</a:t>
            </a:r>
            <a:r>
              <a:rPr lang="en-US" altLang="zh-CN" sz="1200" b="0" dirty="0">
                <a:solidFill>
                  <a:srgbClr val="F8F8F8"/>
                </a:solidFill>
              </a:rPr>
              <a:t>(2-5</a:t>
            </a:r>
            <a:r>
              <a:rPr lang="zh-CN" altLang="en-US" sz="1200" b="0" dirty="0">
                <a:solidFill>
                  <a:srgbClr val="F8F8F8"/>
                </a:solidFill>
              </a:rPr>
              <a:t>级</a:t>
            </a:r>
            <a:r>
              <a:rPr lang="en-US" altLang="zh-CN" sz="1200" b="0" dirty="0">
                <a:solidFill>
                  <a:srgbClr val="F8F8F8"/>
                </a:solidFill>
              </a:rPr>
              <a:t>):18pt </a:t>
            </a:r>
          </a:p>
          <a:p>
            <a:pPr marL="342851" indent="-342851" algn="r">
              <a:lnSpc>
                <a:spcPct val="125000"/>
              </a:lnSpc>
              <a:spcBef>
                <a:spcPct val="20000"/>
              </a:spcBef>
              <a:buClr>
                <a:srgbClr val="990000"/>
              </a:buClr>
              <a:buFontTx/>
              <a:buNone/>
            </a:pPr>
            <a:r>
              <a:rPr lang="zh-CN" altLang="en-US" sz="1200" b="0" dirty="0">
                <a:solidFill>
                  <a:srgbClr val="F8F8F8"/>
                </a:solidFill>
              </a:rPr>
              <a:t>颜色</a:t>
            </a:r>
            <a:r>
              <a:rPr lang="en-US" altLang="zh-CN" sz="1200" b="0" dirty="0">
                <a:solidFill>
                  <a:srgbClr val="F8F8F8"/>
                </a:solidFill>
              </a:rPr>
              <a:t>:</a:t>
            </a:r>
            <a:r>
              <a:rPr lang="zh-CN" altLang="en-US" sz="1200" b="0" dirty="0">
                <a:solidFill>
                  <a:srgbClr val="F8F8F8"/>
                </a:solidFill>
              </a:rPr>
              <a:t>黑色</a:t>
            </a:r>
          </a:p>
          <a:p>
            <a:pPr marL="342851" indent="-342851" algn="r">
              <a:lnSpc>
                <a:spcPct val="125000"/>
              </a:lnSpc>
              <a:spcBef>
                <a:spcPct val="20000"/>
              </a:spcBef>
              <a:buClr>
                <a:srgbClr val="990000"/>
              </a:buClr>
              <a:buFontTx/>
              <a:buNone/>
            </a:pPr>
            <a:r>
              <a:rPr lang="zh-CN" altLang="en-US" sz="1200" b="0" dirty="0">
                <a:solidFill>
                  <a:srgbClr val="F8F8F8"/>
                </a:solidFill>
              </a:rPr>
              <a:t>字体</a:t>
            </a:r>
            <a:r>
              <a:rPr lang="en-US" altLang="zh-CN" sz="1200" b="0" dirty="0">
                <a:solidFill>
                  <a:srgbClr val="F8F8F8"/>
                </a:solidFill>
              </a:rPr>
              <a:t>:</a:t>
            </a:r>
            <a:r>
              <a:rPr lang="zh-CN" altLang="en-US" sz="1200" b="0" dirty="0">
                <a:solidFill>
                  <a:srgbClr val="F8F8F8"/>
                </a:solidFill>
              </a:rPr>
              <a:t>细黑体 </a:t>
            </a:r>
          </a:p>
          <a:p>
            <a:pPr marL="342851" indent="-342851" algn="r">
              <a:lnSpc>
                <a:spcPct val="125000"/>
              </a:lnSpc>
              <a:spcBef>
                <a:spcPct val="20000"/>
              </a:spcBef>
              <a:buClr>
                <a:srgbClr val="990000"/>
              </a:buClr>
              <a:buFontTx/>
              <a:buNone/>
            </a:pPr>
            <a:endParaRPr lang="en-US" altLang="zh-CN" sz="1200" b="0" dirty="0">
              <a:solidFill>
                <a:srgbClr val="080808"/>
              </a:solidFill>
            </a:endParaRPr>
          </a:p>
        </p:txBody>
      </p:sp>
      <p:sp>
        <p:nvSpPr>
          <p:cNvPr id="1487939" name="Rectangle 67"/>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latin typeface="FrutigerNext LT Regular" pitchFamily="34" charset="0"/>
              <a:ea typeface="MS PGothic" pitchFamily="34" charset="-128"/>
            </a:endParaRPr>
          </a:p>
        </p:txBody>
      </p:sp>
      <p:grpSp>
        <p:nvGrpSpPr>
          <p:cNvPr id="2" name="Group 68"/>
          <p:cNvGrpSpPr>
            <a:grpSpLocks/>
          </p:cNvGrpSpPr>
          <p:nvPr/>
        </p:nvGrpSpPr>
        <p:grpSpPr bwMode="auto">
          <a:xfrm>
            <a:off x="12472987" y="5278438"/>
            <a:ext cx="989012" cy="184151"/>
            <a:chOff x="6657" y="3492"/>
            <a:chExt cx="527" cy="121"/>
          </a:xfrm>
        </p:grpSpPr>
        <p:sp>
          <p:nvSpPr>
            <p:cNvPr id="1487941" name="Rectangle 69"/>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p>
          </p:txBody>
        </p:sp>
        <p:sp>
          <p:nvSpPr>
            <p:cNvPr id="1487942" name="Rectangle 70"/>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87943" name="Rectangle 71"/>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p>
          </p:txBody>
        </p:sp>
        <p:sp>
          <p:nvSpPr>
            <p:cNvPr id="1487944" name="Rectangle 72"/>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3" name="Group 73"/>
          <p:cNvGrpSpPr>
            <a:grpSpLocks/>
          </p:cNvGrpSpPr>
          <p:nvPr/>
        </p:nvGrpSpPr>
        <p:grpSpPr bwMode="auto">
          <a:xfrm>
            <a:off x="12472987" y="6203951"/>
            <a:ext cx="989012" cy="182563"/>
            <a:chOff x="6657" y="4103"/>
            <a:chExt cx="527" cy="121"/>
          </a:xfrm>
        </p:grpSpPr>
        <p:sp>
          <p:nvSpPr>
            <p:cNvPr id="1487946" name="Rectangle 74"/>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487947" name="Rectangle 75"/>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487948" name="Rectangle 76"/>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p>
          </p:txBody>
        </p:sp>
        <p:sp>
          <p:nvSpPr>
            <p:cNvPr id="1487949" name="Rectangle 77"/>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p>
          </p:txBody>
        </p:sp>
      </p:grpSp>
      <p:grpSp>
        <p:nvGrpSpPr>
          <p:cNvPr id="4" name="Group 78"/>
          <p:cNvGrpSpPr>
            <a:grpSpLocks/>
          </p:cNvGrpSpPr>
          <p:nvPr/>
        </p:nvGrpSpPr>
        <p:grpSpPr bwMode="auto">
          <a:xfrm>
            <a:off x="12472987" y="6450014"/>
            <a:ext cx="989012" cy="182563"/>
            <a:chOff x="6657" y="4266"/>
            <a:chExt cx="527" cy="121"/>
          </a:xfrm>
        </p:grpSpPr>
        <p:sp>
          <p:nvSpPr>
            <p:cNvPr id="1487951" name="Rectangle 79"/>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p>
          </p:txBody>
        </p:sp>
        <p:sp>
          <p:nvSpPr>
            <p:cNvPr id="1487952" name="Rectangle 80"/>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p>
          </p:txBody>
        </p:sp>
        <p:sp>
          <p:nvSpPr>
            <p:cNvPr id="1487953" name="Rectangle 81"/>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487954" name="Rectangle 82"/>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p>
          </p:txBody>
        </p:sp>
      </p:grpSp>
      <p:grpSp>
        <p:nvGrpSpPr>
          <p:cNvPr id="5" name="Group 83"/>
          <p:cNvGrpSpPr>
            <a:grpSpLocks/>
          </p:cNvGrpSpPr>
          <p:nvPr/>
        </p:nvGrpSpPr>
        <p:grpSpPr bwMode="auto">
          <a:xfrm>
            <a:off x="12472987" y="5527677"/>
            <a:ext cx="989012" cy="182563"/>
            <a:chOff x="6657" y="3656"/>
            <a:chExt cx="527" cy="121"/>
          </a:xfrm>
        </p:grpSpPr>
        <p:sp>
          <p:nvSpPr>
            <p:cNvPr id="1487956" name="Rectangle 84"/>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487957" name="Rectangle 85"/>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87958" name="Rectangle 86"/>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487959" name="Rectangle 87"/>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p>
          </p:txBody>
        </p:sp>
      </p:grpSp>
      <p:grpSp>
        <p:nvGrpSpPr>
          <p:cNvPr id="6" name="Group 88"/>
          <p:cNvGrpSpPr>
            <a:grpSpLocks/>
          </p:cNvGrpSpPr>
          <p:nvPr/>
        </p:nvGrpSpPr>
        <p:grpSpPr bwMode="auto">
          <a:xfrm>
            <a:off x="12472987" y="5957888"/>
            <a:ext cx="989012" cy="182563"/>
            <a:chOff x="6657" y="3941"/>
            <a:chExt cx="527" cy="121"/>
          </a:xfrm>
        </p:grpSpPr>
        <p:sp>
          <p:nvSpPr>
            <p:cNvPr id="1487961" name="Rectangle 89"/>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p>
          </p:txBody>
        </p:sp>
        <p:sp>
          <p:nvSpPr>
            <p:cNvPr id="1487962" name="Rectangle 90"/>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p>
          </p:txBody>
        </p:sp>
        <p:sp>
          <p:nvSpPr>
            <p:cNvPr id="1487963" name="Rectangle 91"/>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487964" name="Rectangle 92"/>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p>
          </p:txBody>
        </p:sp>
      </p:grpSp>
      <p:grpSp>
        <p:nvGrpSpPr>
          <p:cNvPr id="7" name="Group 93"/>
          <p:cNvGrpSpPr>
            <a:grpSpLocks/>
          </p:cNvGrpSpPr>
          <p:nvPr/>
        </p:nvGrpSpPr>
        <p:grpSpPr bwMode="auto">
          <a:xfrm>
            <a:off x="12472987" y="6697664"/>
            <a:ext cx="989012" cy="182563"/>
            <a:chOff x="6657" y="4430"/>
            <a:chExt cx="527" cy="121"/>
          </a:xfrm>
        </p:grpSpPr>
        <p:sp>
          <p:nvSpPr>
            <p:cNvPr id="1487966" name="Rectangle 94"/>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87967" name="Rectangle 95"/>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p>
          </p:txBody>
        </p:sp>
        <p:sp>
          <p:nvSpPr>
            <p:cNvPr id="1487968" name="Rectangle 96"/>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p>
          </p:txBody>
        </p:sp>
        <p:sp>
          <p:nvSpPr>
            <p:cNvPr id="1487969" name="Rectangle 97"/>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p>
          </p:txBody>
        </p:sp>
      </p:grpSp>
      <p:grpSp>
        <p:nvGrpSpPr>
          <p:cNvPr id="8" name="Group 98"/>
          <p:cNvGrpSpPr>
            <a:grpSpLocks/>
          </p:cNvGrpSpPr>
          <p:nvPr/>
        </p:nvGrpSpPr>
        <p:grpSpPr bwMode="auto">
          <a:xfrm>
            <a:off x="12472987" y="5032376"/>
            <a:ext cx="989012" cy="184151"/>
            <a:chOff x="6657" y="3329"/>
            <a:chExt cx="527" cy="122"/>
          </a:xfrm>
        </p:grpSpPr>
        <p:sp>
          <p:nvSpPr>
            <p:cNvPr id="1487971" name="Rectangle 99"/>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p>
          </p:txBody>
        </p:sp>
        <p:sp>
          <p:nvSpPr>
            <p:cNvPr id="1487972" name="Rectangle 100"/>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p>
          </p:txBody>
        </p:sp>
        <p:sp>
          <p:nvSpPr>
            <p:cNvPr id="1487973" name="Rectangle 101"/>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p>
          </p:txBody>
        </p:sp>
        <p:sp>
          <p:nvSpPr>
            <p:cNvPr id="1487974" name="Rectangle 102"/>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p>
          </p:txBody>
        </p:sp>
      </p:grpSp>
      <p:grpSp>
        <p:nvGrpSpPr>
          <p:cNvPr id="9" name="Group 103"/>
          <p:cNvGrpSpPr>
            <a:grpSpLocks/>
          </p:cNvGrpSpPr>
          <p:nvPr/>
        </p:nvGrpSpPr>
        <p:grpSpPr bwMode="auto">
          <a:xfrm>
            <a:off x="12472987" y="4600576"/>
            <a:ext cx="989012" cy="182563"/>
            <a:chOff x="6657" y="3043"/>
            <a:chExt cx="527" cy="121"/>
          </a:xfrm>
        </p:grpSpPr>
        <p:sp>
          <p:nvSpPr>
            <p:cNvPr id="1487976" name="Rectangle 104"/>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p>
          </p:txBody>
        </p:sp>
        <p:sp>
          <p:nvSpPr>
            <p:cNvPr id="1487977" name="Rectangle 105"/>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p>
          </p:txBody>
        </p:sp>
        <p:sp>
          <p:nvSpPr>
            <p:cNvPr id="1487978" name="Rectangle 106"/>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p>
          </p:txBody>
        </p:sp>
        <p:sp>
          <p:nvSpPr>
            <p:cNvPr id="1487979" name="Rectangle 107"/>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p>
          </p:txBody>
        </p:sp>
      </p:grpSp>
      <p:grpSp>
        <p:nvGrpSpPr>
          <p:cNvPr id="10" name="Group 108"/>
          <p:cNvGrpSpPr>
            <a:grpSpLocks/>
          </p:cNvGrpSpPr>
          <p:nvPr/>
        </p:nvGrpSpPr>
        <p:grpSpPr bwMode="auto">
          <a:xfrm>
            <a:off x="12472987" y="4354514"/>
            <a:ext cx="989012" cy="184151"/>
            <a:chOff x="6657" y="2881"/>
            <a:chExt cx="527" cy="121"/>
          </a:xfrm>
        </p:grpSpPr>
        <p:sp>
          <p:nvSpPr>
            <p:cNvPr id="1487981" name="Rectangle 109"/>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p>
          </p:txBody>
        </p:sp>
        <p:sp>
          <p:nvSpPr>
            <p:cNvPr id="1487982" name="Rectangle 110"/>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p>
          </p:txBody>
        </p:sp>
        <p:sp>
          <p:nvSpPr>
            <p:cNvPr id="1487983" name="Rectangle 111"/>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p>
          </p:txBody>
        </p:sp>
        <p:sp>
          <p:nvSpPr>
            <p:cNvPr id="1487984" name="Rectangle 112"/>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p>
          </p:txBody>
        </p:sp>
      </p:grpSp>
      <p:sp>
        <p:nvSpPr>
          <p:cNvPr id="1487985" name="Rectangle 113"/>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rPr>
              <a:t>（仅供参考）</a:t>
            </a:r>
          </a:p>
        </p:txBody>
      </p:sp>
      <p:sp>
        <p:nvSpPr>
          <p:cNvPr id="1487986" name="Rectangle 114"/>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rPr>
              <a:t>客户或者合作伙伴的标志放在右上角</a:t>
            </a:r>
            <a:r>
              <a:rPr lang="en-US" altLang="zh-CN" sz="1200" b="0" dirty="0">
                <a:solidFill>
                  <a:srgbClr val="F8F8F8"/>
                </a:solidFill>
                <a:latin typeface="华文细黑" pitchFamily="2" charset="-122"/>
              </a:rPr>
              <a:t>.</a:t>
            </a:r>
          </a:p>
        </p:txBody>
      </p:sp>
      <p:pic>
        <p:nvPicPr>
          <p:cNvPr id="56" name="Picture 79" descr="5"/>
          <p:cNvPicPr>
            <a:picLocks noChangeAspect="1" noChangeArrowheads="1"/>
          </p:cNvPicPr>
          <p:nvPr userDrawn="1"/>
        </p:nvPicPr>
        <p:blipFill>
          <a:blip r:embed="rId14" cstate="email">
            <a:extLst>
              <a:ext uri="{28A0092B-C50C-407E-A947-70E740481C1C}">
                <a14:useLocalDpi xmlns="" xmlns:a14="http://schemas.microsoft.com/office/drawing/2010/main" val="0"/>
              </a:ext>
            </a:extLst>
          </a:blip>
          <a:srcRect/>
          <a:stretch>
            <a:fillRect/>
          </a:stretch>
        </p:blipFill>
        <p:spPr bwMode="auto">
          <a:xfrm>
            <a:off x="2" y="5616578"/>
            <a:ext cx="12195175" cy="1241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9" name="TextBox 58"/>
          <p:cNvSpPr txBox="1"/>
          <p:nvPr userDrawn="1"/>
        </p:nvSpPr>
        <p:spPr>
          <a:xfrm>
            <a:off x="876302" y="4437115"/>
            <a:ext cx="10442575" cy="1092595"/>
          </a:xfrm>
          <a:prstGeom prst="rect">
            <a:avLst/>
          </a:prstGeom>
          <a:noFill/>
        </p:spPr>
        <p:txBody>
          <a:bodyPr wrap="square" lIns="91427" tIns="45714" rIns="91427" bIns="45714" rtlCol="0">
            <a:spAutoFit/>
          </a:bodyPr>
          <a:lstStyle/>
          <a:p>
            <a:pPr marL="0" marR="0" lvl="0" indent="0" algn="just" defTabSz="91427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smtClean="0">
                <a:ln>
                  <a:noFill/>
                </a:ln>
                <a:solidFill>
                  <a:srgbClr val="000000"/>
                </a:solidFill>
                <a:effectLst/>
                <a:uLnTx/>
                <a:uFillTx/>
                <a:latin typeface="Calibri" pitchFamily="34" charset="0"/>
                <a:ea typeface="宋体" charset="-122"/>
                <a:cs typeface="+mn-cs"/>
              </a:rPr>
              <a:t>Copyright©2011 Huawei Technologies Co., Ltd. All Rights Reserved.</a:t>
            </a:r>
            <a:endParaRPr kumimoji="0" lang="zh-CN" altLang="zh-CN" sz="1300" b="0" i="0" u="none" strike="noStrike" kern="1200" cap="none" spc="0" normalizeH="0" baseline="0" noProof="0" dirty="0" smtClean="0">
              <a:ln>
                <a:noFill/>
              </a:ln>
              <a:solidFill>
                <a:srgbClr val="000000"/>
              </a:solidFill>
              <a:effectLst/>
              <a:uLnTx/>
              <a:uFillTx/>
              <a:latin typeface="Calibri" pitchFamily="34" charset="0"/>
              <a:ea typeface="宋体" charset="-122"/>
              <a:cs typeface="+mn-cs"/>
            </a:endParaRPr>
          </a:p>
          <a:p>
            <a:pPr marL="0" marR="0" lvl="0" indent="0" algn="just" defTabSz="914270" eaLnBrk="1" fontAlgn="auto" latinLnBrk="0" hangingPunct="1">
              <a:lnSpc>
                <a:spcPct val="100000"/>
              </a:lnSpc>
              <a:spcBef>
                <a:spcPts val="0"/>
              </a:spcBef>
              <a:spcAft>
                <a:spcPts val="0"/>
              </a:spcAft>
              <a:buClrTx/>
              <a:buSzTx/>
              <a:buFontTx/>
              <a:buNone/>
              <a:tabLst/>
              <a:defRPr/>
            </a:pPr>
            <a:r>
              <a:rPr kumimoji="0" lang="en-US" altLang="zh-CN" sz="1300" b="0" i="0" u="none" strike="noStrike" kern="1200" cap="none" spc="0" normalizeH="0" baseline="0" noProof="0" dirty="0" smtClean="0">
                <a:ln>
                  <a:noFill/>
                </a:ln>
                <a:solidFill>
                  <a:srgbClr val="000000"/>
                </a:solidFill>
                <a:effectLst/>
                <a:uLnTx/>
                <a:uFillTx/>
                <a:latin typeface="Calibri" pitchFamily="34" charset="0"/>
                <a:ea typeface="宋体" charset="-122"/>
                <a:cs typeface="+mn-cs"/>
              </a:rPr>
              <a:t>The information in this document may contain predictive statements including, without limitation, statements regarding the future financial and operating results, future product portfolio, new technology, etc. There are a number of factors that could cause actual results and developments to differ materially from those expressed or implied in the predictive statements. Therefore, such information is provided for reference purpose only and constitutes neither an offer nor an acceptance. Huawei may change the information at any time without notice. </a:t>
            </a:r>
            <a:endParaRPr kumimoji="0" lang="zh-CN" altLang="zh-CN" sz="1300" b="0" i="0" u="none" strike="noStrike" kern="1200" cap="none" spc="0" normalizeH="0" baseline="0" noProof="0" dirty="0">
              <a:ln>
                <a:noFill/>
              </a:ln>
              <a:solidFill>
                <a:srgbClr val="000000"/>
              </a:solidFill>
              <a:effectLst/>
              <a:uLnTx/>
              <a:uFillTx/>
              <a:latin typeface="Calibri" pitchFamily="34" charset="0"/>
              <a:ea typeface="宋体" charset="-122"/>
              <a:cs typeface="+mn-cs"/>
            </a:endParaRPr>
          </a:p>
        </p:txBody>
      </p:sp>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defRPr>
      </a:lvl3pPr>
      <a:lvl4pPr marL="1599973" indent="-228567" algn="l" rtl="0" eaLnBrk="1" fontAlgn="base" hangingPunct="1">
        <a:spcBef>
          <a:spcPct val="20000"/>
        </a:spcBef>
        <a:spcAft>
          <a:spcPct val="0"/>
        </a:spcAft>
        <a:buChar char="–"/>
        <a:defRPr sz="1600">
          <a:solidFill>
            <a:schemeClr val="tx1"/>
          </a:solidFill>
          <a:latin typeface="+mn-lt"/>
          <a:ea typeface="+mn-ea"/>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2" name="图片 61"/>
          <p:cNvPicPr>
            <a:picLocks noChangeAspect="1"/>
          </p:cNvPicPr>
          <p:nvPr userDrawn="1"/>
        </p:nvPicPr>
        <p:blipFill>
          <a:blip r:embed="rId13" cstate="email">
            <a:extLst>
              <a:ext uri="{28A0092B-C50C-407E-A947-70E740481C1C}">
                <a14:useLocalDpi xmlns="" xmlns:a14="http://schemas.microsoft.com/office/drawing/2010/main" val="0"/>
              </a:ext>
            </a:extLst>
          </a:blip>
          <a:stretch>
            <a:fillRect/>
          </a:stretch>
        </p:blipFill>
        <p:spPr>
          <a:xfrm>
            <a:off x="3202839" y="481682"/>
            <a:ext cx="8992336" cy="5707975"/>
          </a:xfrm>
          <a:prstGeom prst="rect">
            <a:avLst/>
          </a:prstGeom>
        </p:spPr>
      </p:pic>
      <p:grpSp>
        <p:nvGrpSpPr>
          <p:cNvPr id="2" name="Group 81"/>
          <p:cNvGrpSpPr>
            <a:grpSpLocks/>
          </p:cNvGrpSpPr>
          <p:nvPr/>
        </p:nvGrpSpPr>
        <p:grpSpPr bwMode="auto">
          <a:xfrm>
            <a:off x="2" y="6216651"/>
            <a:ext cx="12195175" cy="635000"/>
            <a:chOff x="0" y="3920"/>
            <a:chExt cx="7682" cy="400"/>
          </a:xfrm>
        </p:grpSpPr>
        <p:pic>
          <p:nvPicPr>
            <p:cNvPr id="1470546" name="Picture 82" descr="图片1"/>
            <p:cNvPicPr>
              <a:picLocks noChangeAspect="1" noChangeArrowheads="1"/>
            </p:cNvPicPr>
            <p:nvPr userDrawn="1"/>
          </p:nvPicPr>
          <p:blipFill>
            <a:blip r:embed="rId14" cstate="email"/>
            <a:srcRect/>
            <a:stretch>
              <a:fillRect/>
            </a:stretch>
          </p:blipFill>
          <p:spPr bwMode="auto">
            <a:xfrm>
              <a:off x="0" y="3920"/>
              <a:ext cx="5760" cy="400"/>
            </a:xfrm>
            <a:prstGeom prst="rect">
              <a:avLst/>
            </a:prstGeom>
            <a:noFill/>
          </p:spPr>
        </p:pic>
        <p:pic>
          <p:nvPicPr>
            <p:cNvPr id="1470547" name="Picture 83" descr="图片1"/>
            <p:cNvPicPr>
              <a:picLocks noChangeAspect="1" noChangeArrowheads="1"/>
            </p:cNvPicPr>
            <p:nvPr userDrawn="1"/>
          </p:nvPicPr>
          <p:blipFill>
            <a:blip r:embed="rId14" cstate="email"/>
            <a:srcRect/>
            <a:stretch>
              <a:fillRect/>
            </a:stretch>
          </p:blipFill>
          <p:spPr bwMode="auto">
            <a:xfrm>
              <a:off x="1539" y="3920"/>
              <a:ext cx="5760" cy="400"/>
            </a:xfrm>
            <a:prstGeom prst="rect">
              <a:avLst/>
            </a:prstGeom>
            <a:noFill/>
          </p:spPr>
        </p:pic>
        <p:pic>
          <p:nvPicPr>
            <p:cNvPr id="1470548" name="Picture 84" descr="图片1"/>
            <p:cNvPicPr>
              <a:picLocks noChangeAspect="1" noChangeArrowheads="1"/>
            </p:cNvPicPr>
            <p:nvPr userDrawn="1"/>
          </p:nvPicPr>
          <p:blipFill>
            <a:blip r:embed="rId15" cstate="email"/>
            <a:srcRect/>
            <a:stretch>
              <a:fillRect/>
            </a:stretch>
          </p:blipFill>
          <p:spPr bwMode="auto">
            <a:xfrm rot="10800000">
              <a:off x="6619" y="3920"/>
              <a:ext cx="1063" cy="400"/>
            </a:xfrm>
            <a:prstGeom prst="rect">
              <a:avLst/>
            </a:prstGeom>
            <a:noFill/>
          </p:spPr>
        </p:pic>
      </p:grpSp>
      <p:sp>
        <p:nvSpPr>
          <p:cNvPr id="1470550" name="Rectangle 86"/>
          <p:cNvSpPr>
            <a:spLocks noChangeArrowheads="1"/>
          </p:cNvSpPr>
          <p:nvPr/>
        </p:nvSpPr>
        <p:spPr bwMode="auto">
          <a:xfrm>
            <a:off x="7910513" y="6396040"/>
            <a:ext cx="1409700" cy="1101725"/>
          </a:xfrm>
          <a:prstGeom prst="rect">
            <a:avLst/>
          </a:prstGeom>
          <a:noFill/>
          <a:ln w="9525">
            <a:noFill/>
            <a:miter lim="800000"/>
            <a:headEnd/>
            <a:tailEnd/>
          </a:ln>
          <a:effectLst/>
        </p:spPr>
        <p:txBody>
          <a:bodyPr lIns="0" tIns="0" rIns="0" bIns="0"/>
          <a:lstStyle/>
          <a:p>
            <a:pPr defTabSz="784114" eaLnBrk="0" hangingPunct="0">
              <a:lnSpc>
                <a:spcPct val="85000"/>
              </a:lnSpc>
              <a:buClrTx/>
              <a:buFontTx/>
              <a:buNone/>
            </a:pPr>
            <a:endParaRPr lang="de-DE" sz="900" b="0" dirty="0">
              <a:solidFill>
                <a:srgbClr val="000000"/>
              </a:solidFill>
              <a:ea typeface="MS PGothic" pitchFamily="34" charset="-128"/>
            </a:endParaRPr>
          </a:p>
          <a:p>
            <a:pPr defTabSz="784114" eaLnBrk="0" hangingPunct="0">
              <a:lnSpc>
                <a:spcPct val="85000"/>
              </a:lnSpc>
              <a:buClrTx/>
              <a:buFontTx/>
              <a:buNone/>
            </a:pPr>
            <a:r>
              <a:rPr lang="de-DE" sz="900" b="0" dirty="0">
                <a:solidFill>
                  <a:srgbClr val="000000"/>
                </a:solidFill>
                <a:ea typeface="MS PGothic" pitchFamily="34" charset="-128"/>
              </a:rPr>
              <a:t>Page </a:t>
            </a:r>
            <a:fld id="{E68EC476-442B-4BB7-9603-F1440C241F3D}" type="slidenum">
              <a:rPr lang="de-DE" sz="900" b="0">
                <a:solidFill>
                  <a:srgbClr val="000000"/>
                </a:solidFill>
                <a:ea typeface="MS PGothic" pitchFamily="34" charset="-128"/>
              </a:rPr>
              <a:pPr defTabSz="784114" eaLnBrk="0" hangingPunct="0">
                <a:lnSpc>
                  <a:spcPct val="85000"/>
                </a:lnSpc>
                <a:buClrTx/>
                <a:buFontTx/>
                <a:buNone/>
              </a:pPr>
              <a:t>‹#›</a:t>
            </a:fld>
            <a:endParaRPr lang="en-GB" sz="900" b="0" dirty="0">
              <a:solidFill>
                <a:srgbClr val="000000"/>
              </a:solidFill>
              <a:ea typeface="MS PGothic" pitchFamily="34" charset="-128"/>
            </a:endParaRPr>
          </a:p>
        </p:txBody>
      </p:sp>
      <p:sp>
        <p:nvSpPr>
          <p:cNvPr id="1470549" name="Text Box 85"/>
          <p:cNvSpPr txBox="1">
            <a:spLocks noChangeArrowheads="1"/>
          </p:cNvSpPr>
          <p:nvPr/>
        </p:nvSpPr>
        <p:spPr bwMode="auto">
          <a:xfrm>
            <a:off x="869951" y="6457949"/>
            <a:ext cx="2776538" cy="261939"/>
          </a:xfrm>
          <a:prstGeom prst="rect">
            <a:avLst/>
          </a:prstGeom>
          <a:noFill/>
          <a:ln w="9525">
            <a:noFill/>
            <a:miter lim="800000"/>
            <a:headEnd/>
            <a:tailEnd/>
          </a:ln>
        </p:spPr>
        <p:txBody>
          <a:bodyPr wrap="none" lIns="78348" tIns="39174" rIns="78348" bIns="39174">
            <a:spAutoFit/>
          </a:bodyPr>
          <a:lstStyle/>
          <a:p>
            <a:pPr defTabSz="784114" eaLnBrk="0" hangingPunct="0">
              <a:buClrTx/>
              <a:buFontTx/>
              <a:buNone/>
            </a:pPr>
            <a:r>
              <a:rPr lang="en-US" altLang="zh-CN" sz="1200" dirty="0">
                <a:solidFill>
                  <a:srgbClr val="000000"/>
                </a:solidFill>
                <a:ea typeface="MS PGothic" pitchFamily="34" charset="-128"/>
              </a:rPr>
              <a:t>HUAWEI TECHNOLOGIES CO., LTD.</a:t>
            </a:r>
          </a:p>
        </p:txBody>
      </p:sp>
      <p:pic>
        <p:nvPicPr>
          <p:cNvPr id="1470551" name="Picture 87" descr="图片3副本"/>
          <p:cNvPicPr>
            <a:picLocks noChangeAspect="1" noChangeArrowheads="1"/>
          </p:cNvPicPr>
          <p:nvPr/>
        </p:nvPicPr>
        <p:blipFill>
          <a:blip r:embed="rId16" cstate="email"/>
          <a:srcRect/>
          <a:stretch>
            <a:fillRect/>
          </a:stretch>
        </p:blipFill>
        <p:spPr bwMode="auto">
          <a:xfrm>
            <a:off x="10182226" y="6386514"/>
            <a:ext cx="1295400" cy="307975"/>
          </a:xfrm>
          <a:prstGeom prst="rect">
            <a:avLst/>
          </a:prstGeom>
          <a:noFill/>
        </p:spPr>
      </p:pic>
      <p:sp>
        <p:nvSpPr>
          <p:cNvPr id="1470552" name="Rectangle 88"/>
          <p:cNvSpPr>
            <a:spLocks noGrp="1" noChangeArrowheads="1"/>
          </p:cNvSpPr>
          <p:nvPr>
            <p:ph type="title"/>
          </p:nvPr>
        </p:nvSpPr>
        <p:spPr bwMode="auto">
          <a:xfrm>
            <a:off x="781052" y="274639"/>
            <a:ext cx="10975975" cy="1143000"/>
          </a:xfrm>
          <a:prstGeom prst="rect">
            <a:avLst/>
          </a:prstGeom>
          <a:noFill/>
          <a:ln w="9525" algn="ctr">
            <a:noFill/>
            <a:miter lim="800000"/>
            <a:headEnd/>
            <a:tailEnd/>
          </a:ln>
          <a:effectLst/>
        </p:spPr>
        <p:txBody>
          <a:bodyPr vert="horz" wrap="square" lIns="91427" tIns="45714" rIns="91427" bIns="45714" numCol="1" anchor="ctr" anchorCtr="0" compatLnSpc="1">
            <a:prstTxWarp prst="textNoShape">
              <a:avLst/>
            </a:prstTxWarp>
          </a:bodyPr>
          <a:lstStyle/>
          <a:p>
            <a:pPr lvl="0"/>
            <a:r>
              <a:rPr lang="zh-CN" altLang="en-US" smtClean="0"/>
              <a:t>单击此处编辑母版标题样式</a:t>
            </a:r>
          </a:p>
        </p:txBody>
      </p:sp>
      <p:sp>
        <p:nvSpPr>
          <p:cNvPr id="1470553" name="Rectangle 89"/>
          <p:cNvSpPr>
            <a:spLocks noGrp="1" noChangeArrowheads="1"/>
          </p:cNvSpPr>
          <p:nvPr>
            <p:ph type="body" idx="1"/>
          </p:nvPr>
        </p:nvSpPr>
        <p:spPr bwMode="auto">
          <a:xfrm>
            <a:off x="781052" y="1600202"/>
            <a:ext cx="10975975" cy="4525963"/>
          </a:xfrm>
          <a:prstGeom prst="rect">
            <a:avLst/>
          </a:prstGeom>
          <a:noFill/>
          <a:ln w="9525" algn="ctr">
            <a:noFill/>
            <a:miter lim="800000"/>
            <a:headEnd/>
            <a:tailEnd/>
          </a:ln>
          <a:effectLst/>
        </p:spPr>
        <p:txBody>
          <a:bodyPr vert="horz" wrap="square" lIns="91427" tIns="45714" rIns="91427" bIns="45714"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470602" name="Rectangle 138"/>
          <p:cNvSpPr>
            <a:spLocks noChangeArrowheads="1"/>
          </p:cNvSpPr>
          <p:nvPr/>
        </p:nvSpPr>
        <p:spPr bwMode="auto">
          <a:xfrm>
            <a:off x="-2460625" y="528639"/>
            <a:ext cx="2460625" cy="5307012"/>
          </a:xfrm>
          <a:prstGeom prst="rect">
            <a:avLst/>
          </a:prstGeom>
          <a:noFill/>
          <a:ln w="9525">
            <a:noFill/>
            <a:miter lim="800000"/>
            <a:headEnd/>
            <a:tailEnd/>
          </a:ln>
          <a:effectLst/>
        </p:spPr>
        <p:txBody>
          <a:bodyPr lIns="87786" tIns="43893" rIns="87786" bIns="43893"/>
          <a:lstStyle/>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英文标题</a:t>
            </a:r>
            <a:r>
              <a:rPr lang="en-US" altLang="zh-CN" sz="1200" b="0" dirty="0">
                <a:solidFill>
                  <a:srgbClr val="F8F8F8"/>
                </a:solidFill>
                <a:ea typeface="华文细黑" pitchFamily="2" charset="-122"/>
                <a:cs typeface="SimSun" pitchFamily="2" charset="-122"/>
              </a:rPr>
              <a:t>:32-35pt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Medium</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中文标题</a:t>
            </a:r>
            <a:r>
              <a:rPr lang="en-US" altLang="zh-CN" sz="1200" b="0" dirty="0">
                <a:solidFill>
                  <a:srgbClr val="F8F8F8"/>
                </a:solidFill>
                <a:ea typeface="华文细黑" pitchFamily="2" charset="-122"/>
                <a:cs typeface="SimSun" pitchFamily="2" charset="-122"/>
              </a:rPr>
              <a:t>:30-32pt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 R153 G0 B0</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黑体</a:t>
            </a: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endParaRPr lang="zh-CN" altLang="en-US"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英文正文</a:t>
            </a:r>
            <a:r>
              <a:rPr lang="en-US" altLang="zh-CN" sz="1200" b="0" dirty="0">
                <a:solidFill>
                  <a:srgbClr val="F8F8F8"/>
                </a:solidFill>
                <a:ea typeface="华文细黑" pitchFamily="2" charset="-122"/>
                <a:cs typeface="SimSun" pitchFamily="2" charset="-122"/>
              </a:rPr>
              <a:t>:20-22pt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 </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 :18pt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内部使用字体 </a:t>
            </a:r>
            <a:r>
              <a:rPr lang="en-US" altLang="zh-CN" sz="1200" b="0" dirty="0">
                <a:solidFill>
                  <a:srgbClr val="F8F8F8"/>
                </a:solidFill>
                <a:latin typeface="FrutigerNext LT Medium" pitchFamily="34" charset="0"/>
                <a:ea typeface="华文细黑" pitchFamily="2" charset="-122"/>
                <a:cs typeface="SimSun" pitchFamily="2" charset="-122"/>
              </a:rPr>
              <a:t>:</a:t>
            </a:r>
          </a:p>
          <a:p>
            <a:pPr marL="342851" indent="-342851" algn="r">
              <a:lnSpc>
                <a:spcPct val="125000"/>
              </a:lnSpc>
              <a:spcBef>
                <a:spcPct val="20000"/>
              </a:spcBef>
              <a:buClr>
                <a:srgbClr val="990000"/>
              </a:buClr>
              <a:buFontTx/>
              <a:buNone/>
            </a:pPr>
            <a:r>
              <a:rPr lang="en-US" altLang="zh-CN" sz="1200" b="0" dirty="0" err="1">
                <a:solidFill>
                  <a:srgbClr val="F8F8F8"/>
                </a:solidFill>
                <a:latin typeface="FrutigerNext LT Medium" pitchFamily="34" charset="0"/>
                <a:ea typeface="华文细黑" pitchFamily="2" charset="-122"/>
                <a:cs typeface="SimSun" pitchFamily="2" charset="-122"/>
              </a:rPr>
              <a:t>FrutigerNext</a:t>
            </a:r>
            <a:r>
              <a:rPr lang="en-US" altLang="zh-CN" sz="1200" b="0" dirty="0">
                <a:solidFill>
                  <a:srgbClr val="F8F8F8"/>
                </a:solidFill>
                <a:latin typeface="FrutigerNext LT Medium" pitchFamily="34" charset="0"/>
                <a:ea typeface="华文细黑" pitchFamily="2" charset="-122"/>
                <a:cs typeface="SimSun" pitchFamily="2" charset="-122"/>
              </a:rPr>
              <a:t> LT Regular</a:t>
            </a:r>
          </a:p>
          <a:p>
            <a:pPr marL="342851" indent="-342851" algn="r">
              <a:lnSpc>
                <a:spcPct val="125000"/>
              </a:lnSpc>
              <a:spcBef>
                <a:spcPct val="20000"/>
              </a:spcBef>
              <a:buClr>
                <a:srgbClr val="990000"/>
              </a:buClr>
              <a:buFontTx/>
              <a:buNone/>
            </a:pPr>
            <a:r>
              <a:rPr lang="zh-CN" altLang="en-US" sz="1200" b="0" dirty="0">
                <a:solidFill>
                  <a:srgbClr val="F8F8F8"/>
                </a:solidFill>
                <a:latin typeface="FrutigerNext LT Medium" pitchFamily="34" charset="0"/>
                <a:ea typeface="华文细黑" pitchFamily="2" charset="-122"/>
                <a:cs typeface="SimSun" pitchFamily="2" charset="-122"/>
              </a:rPr>
              <a:t>外部使用字体 </a:t>
            </a:r>
            <a:r>
              <a:rPr lang="en-US" altLang="zh-CN" sz="1200" b="0" dirty="0">
                <a:solidFill>
                  <a:srgbClr val="F8F8F8"/>
                </a:solidFill>
                <a:latin typeface="FrutigerNext LT Medium" pitchFamily="34" charset="0"/>
                <a:ea typeface="华文细黑" pitchFamily="2" charset="-122"/>
                <a:cs typeface="SimSun" pitchFamily="2" charset="-122"/>
              </a:rPr>
              <a:t>: Arial</a:t>
            </a:r>
          </a:p>
          <a:p>
            <a:pPr marL="342851" indent="-342851" algn="r">
              <a:lnSpc>
                <a:spcPct val="75000"/>
              </a:lnSpc>
              <a:spcBef>
                <a:spcPct val="20000"/>
              </a:spcBef>
              <a:buClr>
                <a:srgbClr val="990000"/>
              </a:buClr>
              <a:buFontTx/>
              <a:buNone/>
            </a:pPr>
            <a:endParaRPr lang="en-US" altLang="zh-CN" sz="1200" b="0" dirty="0">
              <a:solidFill>
                <a:srgbClr val="F8F8F8"/>
              </a:solidFill>
              <a:ea typeface="华文细黑" pitchFamily="2" charset="-122"/>
              <a:cs typeface="SimSun" pitchFamily="2" charset="-122"/>
            </a:endParaRP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中文正文</a:t>
            </a:r>
            <a:r>
              <a:rPr lang="en-US" altLang="zh-CN" sz="1200" b="0" dirty="0">
                <a:solidFill>
                  <a:srgbClr val="F8F8F8"/>
                </a:solidFill>
                <a:ea typeface="华文细黑" pitchFamily="2" charset="-122"/>
                <a:cs typeface="SimSun" pitchFamily="2" charset="-122"/>
              </a:rPr>
              <a:t>:18-20pt</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子目录</a:t>
            </a:r>
            <a:r>
              <a:rPr lang="en-US" altLang="zh-CN" sz="1200" b="0" dirty="0">
                <a:solidFill>
                  <a:srgbClr val="F8F8F8"/>
                </a:solidFill>
                <a:ea typeface="华文细黑" pitchFamily="2" charset="-122"/>
                <a:cs typeface="SimSun" pitchFamily="2" charset="-122"/>
              </a:rPr>
              <a:t>(2-5</a:t>
            </a:r>
            <a:r>
              <a:rPr lang="zh-CN" altLang="en-US" sz="1200" b="0" dirty="0">
                <a:solidFill>
                  <a:srgbClr val="F8F8F8"/>
                </a:solidFill>
                <a:ea typeface="华文细黑" pitchFamily="2" charset="-122"/>
                <a:cs typeface="SimSun" pitchFamily="2" charset="-122"/>
              </a:rPr>
              <a:t>级</a:t>
            </a:r>
            <a:r>
              <a:rPr lang="en-US" altLang="zh-CN" sz="1200" b="0" dirty="0">
                <a:solidFill>
                  <a:srgbClr val="F8F8F8"/>
                </a:solidFill>
                <a:ea typeface="华文细黑" pitchFamily="2" charset="-122"/>
                <a:cs typeface="SimSun" pitchFamily="2" charset="-122"/>
              </a:rPr>
              <a:t>):18pt </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颜色</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黑色</a:t>
            </a:r>
          </a:p>
          <a:p>
            <a:pPr marL="342851" indent="-342851" algn="r">
              <a:lnSpc>
                <a:spcPct val="125000"/>
              </a:lnSpc>
              <a:spcBef>
                <a:spcPct val="20000"/>
              </a:spcBef>
              <a:buClr>
                <a:srgbClr val="990000"/>
              </a:buClr>
              <a:buFontTx/>
              <a:buNone/>
            </a:pPr>
            <a:r>
              <a:rPr lang="zh-CN" altLang="en-US" sz="1200" b="0" dirty="0">
                <a:solidFill>
                  <a:srgbClr val="F8F8F8"/>
                </a:solidFill>
                <a:ea typeface="华文细黑" pitchFamily="2" charset="-122"/>
                <a:cs typeface="SimSun" pitchFamily="2" charset="-122"/>
              </a:rPr>
              <a:t>字体</a:t>
            </a:r>
            <a:r>
              <a:rPr lang="en-US" altLang="zh-CN" sz="1200" b="0" dirty="0">
                <a:solidFill>
                  <a:srgbClr val="F8F8F8"/>
                </a:solidFill>
                <a:ea typeface="华文细黑" pitchFamily="2" charset="-122"/>
                <a:cs typeface="SimSun" pitchFamily="2" charset="-122"/>
              </a:rPr>
              <a:t>:</a:t>
            </a:r>
            <a:r>
              <a:rPr lang="zh-CN" altLang="en-US" sz="1200" b="0" dirty="0">
                <a:solidFill>
                  <a:srgbClr val="F8F8F8"/>
                </a:solidFill>
                <a:ea typeface="华文细黑" pitchFamily="2" charset="-122"/>
                <a:cs typeface="SimSun" pitchFamily="2" charset="-122"/>
              </a:rPr>
              <a:t>细黑体 </a:t>
            </a:r>
            <a:endParaRPr lang="zh-CN" altLang="en-US" sz="1200" b="0" dirty="0">
              <a:solidFill>
                <a:srgbClr val="080808"/>
              </a:solidFill>
              <a:ea typeface="华文细黑" pitchFamily="2" charset="-122"/>
              <a:cs typeface="SimSun" pitchFamily="2" charset="-122"/>
            </a:endParaRPr>
          </a:p>
        </p:txBody>
      </p:sp>
      <p:sp>
        <p:nvSpPr>
          <p:cNvPr id="1470603" name="Rectangle 139"/>
          <p:cNvSpPr>
            <a:spLocks noChangeArrowheads="1"/>
          </p:cNvSpPr>
          <p:nvPr/>
        </p:nvSpPr>
        <p:spPr bwMode="auto">
          <a:xfrm>
            <a:off x="12361866" y="5444690"/>
            <a:ext cx="1227137" cy="323137"/>
          </a:xfrm>
          <a:prstGeom prst="rect">
            <a:avLst/>
          </a:prstGeom>
          <a:solidFill>
            <a:srgbClr val="F8F8F8"/>
          </a:solidFill>
          <a:ln w="9525" algn="ctr">
            <a:noFill/>
            <a:miter lim="800000"/>
            <a:headEnd/>
            <a:tailEnd/>
          </a:ln>
          <a:effectLst/>
        </p:spPr>
        <p:txBody>
          <a:bodyPr lIns="91411" tIns="45706" rIns="91411" bIns="45706" anchor="ctr">
            <a:spAutoFit/>
          </a:bodyPr>
          <a:lstStyle/>
          <a:p>
            <a:pPr algn="ctr" defTabSz="877763" eaLnBrk="0" hangingPunct="0">
              <a:buClrTx/>
              <a:buFontTx/>
              <a:buNone/>
            </a:pPr>
            <a:endParaRPr lang="zh-CN" altLang="zh-CN" sz="1500" b="0" dirty="0">
              <a:solidFill>
                <a:srgbClr val="000000"/>
              </a:solidFill>
              <a:latin typeface="FrutigerNext LT Regular" pitchFamily="34" charset="0"/>
              <a:ea typeface="MS PGothic" pitchFamily="34" charset="-128"/>
            </a:endParaRPr>
          </a:p>
        </p:txBody>
      </p:sp>
      <p:grpSp>
        <p:nvGrpSpPr>
          <p:cNvPr id="3" name="Group 140"/>
          <p:cNvGrpSpPr>
            <a:grpSpLocks/>
          </p:cNvGrpSpPr>
          <p:nvPr/>
        </p:nvGrpSpPr>
        <p:grpSpPr bwMode="auto">
          <a:xfrm>
            <a:off x="12472987" y="5278438"/>
            <a:ext cx="989012" cy="184151"/>
            <a:chOff x="6657" y="3492"/>
            <a:chExt cx="527" cy="121"/>
          </a:xfrm>
        </p:grpSpPr>
        <p:sp>
          <p:nvSpPr>
            <p:cNvPr id="1470605" name="Rectangle 141"/>
            <p:cNvSpPr>
              <a:spLocks noChangeArrowheads="1"/>
            </p:cNvSpPr>
            <p:nvPr/>
          </p:nvSpPr>
          <p:spPr bwMode="auto">
            <a:xfrm flipV="1">
              <a:off x="6789" y="3492"/>
              <a:ext cx="132" cy="121"/>
            </a:xfrm>
            <a:prstGeom prst="rect">
              <a:avLst/>
            </a:prstGeom>
            <a:solidFill>
              <a:srgbClr val="FFCC66"/>
            </a:solidFill>
            <a:ln w="9525">
              <a:noFill/>
              <a:miter lim="800000"/>
              <a:headEnd/>
              <a:tailEnd/>
            </a:ln>
            <a:effectLst/>
          </p:spPr>
          <p:txBody>
            <a:bodyPr wrap="none" anchor="ctr"/>
            <a:lstStyle/>
            <a:p>
              <a:endParaRPr lang="zh-CN" altLang="en-US">
                <a:solidFill>
                  <a:srgbClr val="000000"/>
                </a:solidFill>
              </a:endParaRPr>
            </a:p>
          </p:txBody>
        </p:sp>
        <p:sp>
          <p:nvSpPr>
            <p:cNvPr id="1470606" name="Rectangle 142"/>
            <p:cNvSpPr>
              <a:spLocks noChangeArrowheads="1"/>
            </p:cNvSpPr>
            <p:nvPr/>
          </p:nvSpPr>
          <p:spPr bwMode="auto">
            <a:xfrm flipV="1">
              <a:off x="6921" y="3492"/>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07" name="Rectangle 143"/>
            <p:cNvSpPr>
              <a:spLocks noChangeArrowheads="1"/>
            </p:cNvSpPr>
            <p:nvPr/>
          </p:nvSpPr>
          <p:spPr bwMode="auto">
            <a:xfrm flipV="1">
              <a:off x="7052" y="3492"/>
              <a:ext cx="132" cy="121"/>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08" name="Rectangle 144"/>
            <p:cNvSpPr>
              <a:spLocks noChangeArrowheads="1"/>
            </p:cNvSpPr>
            <p:nvPr/>
          </p:nvSpPr>
          <p:spPr bwMode="auto">
            <a:xfrm flipV="1">
              <a:off x="6657" y="3492"/>
              <a:ext cx="132" cy="121"/>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4" name="Group 145"/>
          <p:cNvGrpSpPr>
            <a:grpSpLocks/>
          </p:cNvGrpSpPr>
          <p:nvPr/>
        </p:nvGrpSpPr>
        <p:grpSpPr bwMode="auto">
          <a:xfrm>
            <a:off x="12472987" y="6203951"/>
            <a:ext cx="989012" cy="182563"/>
            <a:chOff x="6657" y="4103"/>
            <a:chExt cx="527" cy="121"/>
          </a:xfrm>
        </p:grpSpPr>
        <p:sp>
          <p:nvSpPr>
            <p:cNvPr id="1470610" name="Rectangle 146"/>
            <p:cNvSpPr>
              <a:spLocks noChangeArrowheads="1"/>
            </p:cNvSpPr>
            <p:nvPr/>
          </p:nvSpPr>
          <p:spPr bwMode="auto">
            <a:xfrm flipV="1">
              <a:off x="6789" y="410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11" name="Rectangle 147"/>
            <p:cNvSpPr>
              <a:spLocks noChangeArrowheads="1"/>
            </p:cNvSpPr>
            <p:nvPr/>
          </p:nvSpPr>
          <p:spPr bwMode="auto">
            <a:xfrm flipV="1">
              <a:off x="6921" y="4103"/>
              <a:ext cx="131"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2" name="Rectangle 148"/>
            <p:cNvSpPr>
              <a:spLocks noChangeArrowheads="1"/>
            </p:cNvSpPr>
            <p:nvPr/>
          </p:nvSpPr>
          <p:spPr bwMode="auto">
            <a:xfrm flipV="1">
              <a:off x="7052" y="4103"/>
              <a:ext cx="132" cy="121"/>
            </a:xfrm>
            <a:prstGeom prst="rect">
              <a:avLst/>
            </a:prstGeom>
            <a:solidFill>
              <a:srgbClr val="009999"/>
            </a:solidFill>
            <a:ln w="9525">
              <a:noFill/>
              <a:miter lim="800000"/>
              <a:headEnd/>
              <a:tailEnd/>
            </a:ln>
            <a:effectLst/>
          </p:spPr>
          <p:txBody>
            <a:bodyPr wrap="none" anchor="ctr"/>
            <a:lstStyle/>
            <a:p>
              <a:endParaRPr lang="zh-CN" altLang="en-US">
                <a:solidFill>
                  <a:srgbClr val="000000"/>
                </a:solidFill>
              </a:endParaRPr>
            </a:p>
          </p:txBody>
        </p:sp>
        <p:sp>
          <p:nvSpPr>
            <p:cNvPr id="1470613" name="Rectangle 149"/>
            <p:cNvSpPr>
              <a:spLocks noChangeArrowheads="1"/>
            </p:cNvSpPr>
            <p:nvPr/>
          </p:nvSpPr>
          <p:spPr bwMode="auto">
            <a:xfrm flipV="1">
              <a:off x="6657" y="4103"/>
              <a:ext cx="132" cy="121"/>
            </a:xfrm>
            <a:prstGeom prst="rect">
              <a:avLst/>
            </a:prstGeom>
            <a:solidFill>
              <a:srgbClr val="CCCCFF"/>
            </a:solidFill>
            <a:ln w="9525">
              <a:noFill/>
              <a:miter lim="800000"/>
              <a:headEnd/>
              <a:tailEnd/>
            </a:ln>
            <a:effectLst/>
          </p:spPr>
          <p:txBody>
            <a:bodyPr wrap="none" anchor="ctr"/>
            <a:lstStyle/>
            <a:p>
              <a:endParaRPr lang="zh-CN" altLang="en-US">
                <a:solidFill>
                  <a:srgbClr val="000000"/>
                </a:solidFill>
              </a:endParaRPr>
            </a:p>
          </p:txBody>
        </p:sp>
      </p:grpSp>
      <p:grpSp>
        <p:nvGrpSpPr>
          <p:cNvPr id="5" name="Group 150"/>
          <p:cNvGrpSpPr>
            <a:grpSpLocks/>
          </p:cNvGrpSpPr>
          <p:nvPr/>
        </p:nvGrpSpPr>
        <p:grpSpPr bwMode="auto">
          <a:xfrm>
            <a:off x="12472987" y="6450014"/>
            <a:ext cx="989012" cy="182563"/>
            <a:chOff x="6657" y="4266"/>
            <a:chExt cx="527" cy="121"/>
          </a:xfrm>
        </p:grpSpPr>
        <p:sp>
          <p:nvSpPr>
            <p:cNvPr id="1470615" name="Rectangle 151"/>
            <p:cNvSpPr>
              <a:spLocks noChangeArrowheads="1"/>
            </p:cNvSpPr>
            <p:nvPr/>
          </p:nvSpPr>
          <p:spPr bwMode="auto">
            <a:xfrm flipV="1">
              <a:off x="6789" y="4266"/>
              <a:ext cx="132" cy="121"/>
            </a:xfrm>
            <a:prstGeom prst="rect">
              <a:avLst/>
            </a:prstGeom>
            <a:solidFill>
              <a:srgbClr val="99CCCC"/>
            </a:solidFill>
            <a:ln w="9525">
              <a:noFill/>
              <a:miter lim="800000"/>
              <a:headEnd/>
              <a:tailEnd/>
            </a:ln>
            <a:effectLst/>
          </p:spPr>
          <p:txBody>
            <a:bodyPr wrap="none" anchor="ctr"/>
            <a:lstStyle/>
            <a:p>
              <a:endParaRPr lang="zh-CN" altLang="en-US">
                <a:solidFill>
                  <a:srgbClr val="000000"/>
                </a:solidFill>
              </a:endParaRPr>
            </a:p>
          </p:txBody>
        </p:sp>
        <p:sp>
          <p:nvSpPr>
            <p:cNvPr id="1470616" name="Rectangle 152"/>
            <p:cNvSpPr>
              <a:spLocks noChangeArrowheads="1"/>
            </p:cNvSpPr>
            <p:nvPr/>
          </p:nvSpPr>
          <p:spPr bwMode="auto">
            <a:xfrm flipV="1">
              <a:off x="6921" y="4266"/>
              <a:ext cx="131" cy="121"/>
            </a:xfrm>
            <a:prstGeom prst="rect">
              <a:avLst/>
            </a:prstGeom>
            <a:solidFill>
              <a:srgbClr val="0099CC"/>
            </a:solidFill>
            <a:ln w="9525">
              <a:noFill/>
              <a:miter lim="800000"/>
              <a:headEnd/>
              <a:tailEnd/>
            </a:ln>
            <a:effectLst/>
          </p:spPr>
          <p:txBody>
            <a:bodyPr wrap="none" anchor="ctr"/>
            <a:lstStyle/>
            <a:p>
              <a:endParaRPr lang="zh-CN" altLang="en-US">
                <a:solidFill>
                  <a:srgbClr val="000000"/>
                </a:solidFill>
              </a:endParaRPr>
            </a:p>
          </p:txBody>
        </p:sp>
        <p:sp>
          <p:nvSpPr>
            <p:cNvPr id="1470617" name="Rectangle 153"/>
            <p:cNvSpPr>
              <a:spLocks noChangeArrowheads="1"/>
            </p:cNvSpPr>
            <p:nvPr/>
          </p:nvSpPr>
          <p:spPr bwMode="auto">
            <a:xfrm flipV="1">
              <a:off x="7052" y="4266"/>
              <a:ext cx="132"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18" name="Rectangle 154"/>
            <p:cNvSpPr>
              <a:spLocks noChangeArrowheads="1"/>
            </p:cNvSpPr>
            <p:nvPr/>
          </p:nvSpPr>
          <p:spPr bwMode="auto">
            <a:xfrm flipV="1">
              <a:off x="6657" y="4266"/>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grpSp>
      <p:grpSp>
        <p:nvGrpSpPr>
          <p:cNvPr id="6" name="Group 155"/>
          <p:cNvGrpSpPr>
            <a:grpSpLocks/>
          </p:cNvGrpSpPr>
          <p:nvPr/>
        </p:nvGrpSpPr>
        <p:grpSpPr bwMode="auto">
          <a:xfrm>
            <a:off x="12472987" y="5527677"/>
            <a:ext cx="989012" cy="182563"/>
            <a:chOff x="6657" y="3656"/>
            <a:chExt cx="527" cy="121"/>
          </a:xfrm>
        </p:grpSpPr>
        <p:sp>
          <p:nvSpPr>
            <p:cNvPr id="1470620" name="Rectangle 156"/>
            <p:cNvSpPr>
              <a:spLocks noChangeArrowheads="1"/>
            </p:cNvSpPr>
            <p:nvPr/>
          </p:nvSpPr>
          <p:spPr bwMode="auto">
            <a:xfrm flipV="1">
              <a:off x="6657" y="3656"/>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21" name="Rectangle 157"/>
            <p:cNvSpPr>
              <a:spLocks noChangeArrowheads="1"/>
            </p:cNvSpPr>
            <p:nvPr/>
          </p:nvSpPr>
          <p:spPr bwMode="auto">
            <a:xfrm flipV="1">
              <a:off x="6789" y="3656"/>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22" name="Rectangle 158"/>
            <p:cNvSpPr>
              <a:spLocks noChangeArrowheads="1"/>
            </p:cNvSpPr>
            <p:nvPr/>
          </p:nvSpPr>
          <p:spPr bwMode="auto">
            <a:xfrm flipV="1">
              <a:off x="6921" y="3656"/>
              <a:ext cx="131"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23" name="Rectangle 159"/>
            <p:cNvSpPr>
              <a:spLocks noChangeArrowheads="1"/>
            </p:cNvSpPr>
            <p:nvPr/>
          </p:nvSpPr>
          <p:spPr bwMode="auto">
            <a:xfrm flipV="1">
              <a:off x="7052" y="3656"/>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grpSp>
        <p:nvGrpSpPr>
          <p:cNvPr id="7" name="Group 160"/>
          <p:cNvGrpSpPr>
            <a:grpSpLocks/>
          </p:cNvGrpSpPr>
          <p:nvPr/>
        </p:nvGrpSpPr>
        <p:grpSpPr bwMode="auto">
          <a:xfrm>
            <a:off x="12472987" y="5957888"/>
            <a:ext cx="989012" cy="182563"/>
            <a:chOff x="6657" y="3941"/>
            <a:chExt cx="527" cy="121"/>
          </a:xfrm>
        </p:grpSpPr>
        <p:sp>
          <p:nvSpPr>
            <p:cNvPr id="1470625" name="Rectangle 161"/>
            <p:cNvSpPr>
              <a:spLocks noChangeArrowheads="1"/>
            </p:cNvSpPr>
            <p:nvPr/>
          </p:nvSpPr>
          <p:spPr bwMode="auto">
            <a:xfrm flipV="1">
              <a:off x="6789" y="3941"/>
              <a:ext cx="132" cy="121"/>
            </a:xfrm>
            <a:prstGeom prst="rect">
              <a:avLst/>
            </a:prstGeom>
            <a:solidFill>
              <a:srgbClr val="CCFF99"/>
            </a:solidFill>
            <a:ln w="9525">
              <a:noFill/>
              <a:miter lim="800000"/>
              <a:headEnd/>
              <a:tailEnd/>
            </a:ln>
            <a:effectLst/>
          </p:spPr>
          <p:txBody>
            <a:bodyPr wrap="none" anchor="ctr"/>
            <a:lstStyle/>
            <a:p>
              <a:endParaRPr lang="zh-CN" altLang="en-US">
                <a:solidFill>
                  <a:srgbClr val="000000"/>
                </a:solidFill>
              </a:endParaRPr>
            </a:p>
          </p:txBody>
        </p:sp>
        <p:sp>
          <p:nvSpPr>
            <p:cNvPr id="1470626" name="Rectangle 162"/>
            <p:cNvSpPr>
              <a:spLocks noChangeArrowheads="1"/>
            </p:cNvSpPr>
            <p:nvPr/>
          </p:nvSpPr>
          <p:spPr bwMode="auto">
            <a:xfrm flipV="1">
              <a:off x="6921" y="3941"/>
              <a:ext cx="131"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sp>
          <p:nvSpPr>
            <p:cNvPr id="1470627" name="Rectangle 163"/>
            <p:cNvSpPr>
              <a:spLocks noChangeArrowheads="1"/>
            </p:cNvSpPr>
            <p:nvPr/>
          </p:nvSpPr>
          <p:spPr bwMode="auto">
            <a:xfrm flipV="1">
              <a:off x="7052" y="394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28" name="Rectangle 164"/>
            <p:cNvSpPr>
              <a:spLocks noChangeArrowheads="1"/>
            </p:cNvSpPr>
            <p:nvPr/>
          </p:nvSpPr>
          <p:spPr bwMode="auto">
            <a:xfrm flipV="1">
              <a:off x="6657" y="3941"/>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grpSp>
      <p:grpSp>
        <p:nvGrpSpPr>
          <p:cNvPr id="8" name="Group 165"/>
          <p:cNvGrpSpPr>
            <a:grpSpLocks/>
          </p:cNvGrpSpPr>
          <p:nvPr/>
        </p:nvGrpSpPr>
        <p:grpSpPr bwMode="auto">
          <a:xfrm>
            <a:off x="12472987" y="6697664"/>
            <a:ext cx="989012" cy="182563"/>
            <a:chOff x="6657" y="4430"/>
            <a:chExt cx="527" cy="121"/>
          </a:xfrm>
        </p:grpSpPr>
        <p:sp>
          <p:nvSpPr>
            <p:cNvPr id="1470630" name="Rectangle 166"/>
            <p:cNvSpPr>
              <a:spLocks noChangeArrowheads="1"/>
            </p:cNvSpPr>
            <p:nvPr/>
          </p:nvSpPr>
          <p:spPr bwMode="auto">
            <a:xfrm flipV="1">
              <a:off x="6789" y="4430"/>
              <a:ext cx="132"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1" name="Rectangle 167"/>
            <p:cNvSpPr>
              <a:spLocks noChangeArrowheads="1"/>
            </p:cNvSpPr>
            <p:nvPr/>
          </p:nvSpPr>
          <p:spPr bwMode="auto">
            <a:xfrm flipV="1">
              <a:off x="6921" y="4430"/>
              <a:ext cx="131" cy="121"/>
            </a:xfrm>
            <a:prstGeom prst="rect">
              <a:avLst/>
            </a:prstGeom>
            <a:solidFill>
              <a:srgbClr val="006699"/>
            </a:solidFill>
            <a:ln w="9525">
              <a:noFill/>
              <a:miter lim="800000"/>
              <a:headEnd/>
              <a:tailEnd/>
            </a:ln>
            <a:effectLst/>
          </p:spPr>
          <p:txBody>
            <a:bodyPr wrap="none" anchor="ctr"/>
            <a:lstStyle/>
            <a:p>
              <a:endParaRPr lang="zh-CN" altLang="en-US">
                <a:solidFill>
                  <a:srgbClr val="000000"/>
                </a:solidFill>
              </a:endParaRPr>
            </a:p>
          </p:txBody>
        </p:sp>
        <p:sp>
          <p:nvSpPr>
            <p:cNvPr id="1470632" name="Rectangle 168"/>
            <p:cNvSpPr>
              <a:spLocks noChangeArrowheads="1"/>
            </p:cNvSpPr>
            <p:nvPr/>
          </p:nvSpPr>
          <p:spPr bwMode="auto">
            <a:xfrm flipV="1">
              <a:off x="7052" y="4430"/>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sp>
          <p:nvSpPr>
            <p:cNvPr id="1470633" name="Rectangle 169"/>
            <p:cNvSpPr>
              <a:spLocks noChangeArrowheads="1"/>
            </p:cNvSpPr>
            <p:nvPr/>
          </p:nvSpPr>
          <p:spPr bwMode="auto">
            <a:xfrm flipV="1">
              <a:off x="6657" y="4430"/>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grpSp>
      <p:grpSp>
        <p:nvGrpSpPr>
          <p:cNvPr id="9" name="Group 170"/>
          <p:cNvGrpSpPr>
            <a:grpSpLocks/>
          </p:cNvGrpSpPr>
          <p:nvPr/>
        </p:nvGrpSpPr>
        <p:grpSpPr bwMode="auto">
          <a:xfrm>
            <a:off x="12472987" y="5032376"/>
            <a:ext cx="989012" cy="184151"/>
            <a:chOff x="6657" y="3329"/>
            <a:chExt cx="527" cy="122"/>
          </a:xfrm>
        </p:grpSpPr>
        <p:sp>
          <p:nvSpPr>
            <p:cNvPr id="1470635" name="Rectangle 171"/>
            <p:cNvSpPr>
              <a:spLocks noChangeArrowheads="1"/>
            </p:cNvSpPr>
            <p:nvPr/>
          </p:nvSpPr>
          <p:spPr bwMode="auto">
            <a:xfrm flipV="1">
              <a:off x="6789" y="3329"/>
              <a:ext cx="132" cy="122"/>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36" name="Rectangle 172"/>
            <p:cNvSpPr>
              <a:spLocks noChangeArrowheads="1"/>
            </p:cNvSpPr>
            <p:nvPr/>
          </p:nvSpPr>
          <p:spPr bwMode="auto">
            <a:xfrm flipV="1">
              <a:off x="6921" y="3329"/>
              <a:ext cx="131" cy="122"/>
            </a:xfrm>
            <a:prstGeom prst="rect">
              <a:avLst/>
            </a:prstGeom>
            <a:solidFill>
              <a:srgbClr val="99660A"/>
            </a:solidFill>
            <a:ln w="9525">
              <a:noFill/>
              <a:miter lim="800000"/>
              <a:headEnd/>
              <a:tailEnd/>
            </a:ln>
            <a:effectLst/>
          </p:spPr>
          <p:txBody>
            <a:bodyPr wrap="none" anchor="ctr"/>
            <a:lstStyle/>
            <a:p>
              <a:endParaRPr lang="zh-CN" altLang="en-US">
                <a:solidFill>
                  <a:srgbClr val="000000"/>
                </a:solidFill>
              </a:endParaRPr>
            </a:p>
          </p:txBody>
        </p:sp>
        <p:sp>
          <p:nvSpPr>
            <p:cNvPr id="1470637" name="Rectangle 173"/>
            <p:cNvSpPr>
              <a:spLocks noChangeArrowheads="1"/>
            </p:cNvSpPr>
            <p:nvPr/>
          </p:nvSpPr>
          <p:spPr bwMode="auto">
            <a:xfrm flipV="1">
              <a:off x="7052" y="3329"/>
              <a:ext cx="132" cy="122"/>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38" name="Rectangle 174"/>
            <p:cNvSpPr>
              <a:spLocks noChangeArrowheads="1"/>
            </p:cNvSpPr>
            <p:nvPr/>
          </p:nvSpPr>
          <p:spPr bwMode="auto">
            <a:xfrm flipV="1">
              <a:off x="6657" y="3329"/>
              <a:ext cx="132" cy="122"/>
            </a:xfrm>
            <a:prstGeom prst="rect">
              <a:avLst/>
            </a:prstGeom>
            <a:solidFill>
              <a:srgbClr val="FFCC99"/>
            </a:solidFill>
            <a:ln w="9525">
              <a:noFill/>
              <a:miter lim="800000"/>
              <a:headEnd/>
              <a:tailEnd/>
            </a:ln>
            <a:effectLst/>
          </p:spPr>
          <p:txBody>
            <a:bodyPr wrap="none" anchor="ctr"/>
            <a:lstStyle/>
            <a:p>
              <a:endParaRPr lang="zh-CN" altLang="en-US">
                <a:solidFill>
                  <a:srgbClr val="000000"/>
                </a:solidFill>
              </a:endParaRPr>
            </a:p>
          </p:txBody>
        </p:sp>
      </p:grpSp>
      <p:grpSp>
        <p:nvGrpSpPr>
          <p:cNvPr id="10" name="Group 175"/>
          <p:cNvGrpSpPr>
            <a:grpSpLocks/>
          </p:cNvGrpSpPr>
          <p:nvPr/>
        </p:nvGrpSpPr>
        <p:grpSpPr bwMode="auto">
          <a:xfrm>
            <a:off x="12472987" y="4600576"/>
            <a:ext cx="989012" cy="182563"/>
            <a:chOff x="6657" y="3043"/>
            <a:chExt cx="527" cy="121"/>
          </a:xfrm>
        </p:grpSpPr>
        <p:sp>
          <p:nvSpPr>
            <p:cNvPr id="1470640" name="Rectangle 176"/>
            <p:cNvSpPr>
              <a:spLocks noChangeArrowheads="1"/>
            </p:cNvSpPr>
            <p:nvPr/>
          </p:nvSpPr>
          <p:spPr bwMode="auto">
            <a:xfrm flipV="1">
              <a:off x="6921" y="3043"/>
              <a:ext cx="131" cy="121"/>
            </a:xfrm>
            <a:prstGeom prst="rect">
              <a:avLst/>
            </a:prstGeom>
            <a:solidFill>
              <a:srgbClr val="FF9900"/>
            </a:solidFill>
            <a:ln w="9525">
              <a:noFill/>
              <a:miter lim="800000"/>
              <a:headEnd/>
              <a:tailEnd/>
            </a:ln>
            <a:effectLst/>
          </p:spPr>
          <p:txBody>
            <a:bodyPr wrap="none" anchor="ctr"/>
            <a:lstStyle/>
            <a:p>
              <a:endParaRPr lang="zh-CN" altLang="en-US">
                <a:solidFill>
                  <a:srgbClr val="000000"/>
                </a:solidFill>
              </a:endParaRPr>
            </a:p>
          </p:txBody>
        </p:sp>
        <p:sp>
          <p:nvSpPr>
            <p:cNvPr id="1470641" name="Rectangle 177"/>
            <p:cNvSpPr>
              <a:spLocks noChangeArrowheads="1"/>
            </p:cNvSpPr>
            <p:nvPr/>
          </p:nvSpPr>
          <p:spPr bwMode="auto">
            <a:xfrm flipV="1">
              <a:off x="7052" y="3043"/>
              <a:ext cx="132" cy="121"/>
            </a:xfrm>
            <a:prstGeom prst="rect">
              <a:avLst/>
            </a:prstGeom>
            <a:solidFill>
              <a:srgbClr val="CCCCCC"/>
            </a:solidFill>
            <a:ln w="9525">
              <a:noFill/>
              <a:miter lim="800000"/>
              <a:headEnd/>
              <a:tailEnd/>
            </a:ln>
            <a:effectLst/>
          </p:spPr>
          <p:txBody>
            <a:bodyPr wrap="none" anchor="ctr"/>
            <a:lstStyle/>
            <a:p>
              <a:endParaRPr lang="zh-CN" altLang="en-US">
                <a:solidFill>
                  <a:srgbClr val="000000"/>
                </a:solidFill>
              </a:endParaRPr>
            </a:p>
          </p:txBody>
        </p:sp>
        <p:sp>
          <p:nvSpPr>
            <p:cNvPr id="1470642" name="Rectangle 178"/>
            <p:cNvSpPr>
              <a:spLocks noChangeArrowheads="1"/>
            </p:cNvSpPr>
            <p:nvPr/>
          </p:nvSpPr>
          <p:spPr bwMode="auto">
            <a:xfrm flipV="1">
              <a:off x="6657" y="3043"/>
              <a:ext cx="132" cy="121"/>
            </a:xfrm>
            <a:prstGeom prst="rect">
              <a:avLst/>
            </a:prstGeom>
            <a:solidFill>
              <a:srgbClr val="99CCFF"/>
            </a:solidFill>
            <a:ln w="9525">
              <a:noFill/>
              <a:miter lim="800000"/>
              <a:headEnd/>
              <a:tailEnd/>
            </a:ln>
            <a:effectLst/>
          </p:spPr>
          <p:txBody>
            <a:bodyPr wrap="none" anchor="ctr"/>
            <a:lstStyle/>
            <a:p>
              <a:endParaRPr lang="zh-CN" altLang="en-US">
                <a:solidFill>
                  <a:srgbClr val="000000"/>
                </a:solidFill>
              </a:endParaRPr>
            </a:p>
          </p:txBody>
        </p:sp>
        <p:sp>
          <p:nvSpPr>
            <p:cNvPr id="1470643" name="Rectangle 179"/>
            <p:cNvSpPr>
              <a:spLocks noChangeArrowheads="1"/>
            </p:cNvSpPr>
            <p:nvPr/>
          </p:nvSpPr>
          <p:spPr bwMode="auto">
            <a:xfrm flipV="1">
              <a:off x="6789" y="3043"/>
              <a:ext cx="132" cy="121"/>
            </a:xfrm>
            <a:prstGeom prst="rect">
              <a:avLst/>
            </a:prstGeom>
            <a:solidFill>
              <a:srgbClr val="669900"/>
            </a:solidFill>
            <a:ln w="9525">
              <a:noFill/>
              <a:miter lim="800000"/>
              <a:headEnd/>
              <a:tailEnd/>
            </a:ln>
            <a:effectLst/>
          </p:spPr>
          <p:txBody>
            <a:bodyPr wrap="none" anchor="ctr"/>
            <a:lstStyle/>
            <a:p>
              <a:endParaRPr lang="zh-CN" altLang="en-US">
                <a:solidFill>
                  <a:srgbClr val="000000"/>
                </a:solidFill>
              </a:endParaRPr>
            </a:p>
          </p:txBody>
        </p:sp>
      </p:grpSp>
      <p:grpSp>
        <p:nvGrpSpPr>
          <p:cNvPr id="11" name="Group 180"/>
          <p:cNvGrpSpPr>
            <a:grpSpLocks/>
          </p:cNvGrpSpPr>
          <p:nvPr/>
        </p:nvGrpSpPr>
        <p:grpSpPr bwMode="auto">
          <a:xfrm>
            <a:off x="12472987" y="4354514"/>
            <a:ext cx="989012" cy="184151"/>
            <a:chOff x="6657" y="2881"/>
            <a:chExt cx="527" cy="121"/>
          </a:xfrm>
        </p:grpSpPr>
        <p:sp>
          <p:nvSpPr>
            <p:cNvPr id="1470645" name="Rectangle 181"/>
            <p:cNvSpPr>
              <a:spLocks noChangeArrowheads="1"/>
            </p:cNvSpPr>
            <p:nvPr/>
          </p:nvSpPr>
          <p:spPr bwMode="auto">
            <a:xfrm flipV="1">
              <a:off x="6921" y="2881"/>
              <a:ext cx="131" cy="121"/>
            </a:xfrm>
            <a:prstGeom prst="rect">
              <a:avLst/>
            </a:prstGeom>
            <a:solidFill>
              <a:srgbClr val="B2B2B2"/>
            </a:solidFill>
            <a:ln w="9525">
              <a:noFill/>
              <a:miter lim="800000"/>
              <a:headEnd/>
              <a:tailEnd/>
            </a:ln>
            <a:effectLst/>
          </p:spPr>
          <p:txBody>
            <a:bodyPr wrap="none" anchor="ctr"/>
            <a:lstStyle/>
            <a:p>
              <a:endParaRPr lang="zh-CN" altLang="en-US">
                <a:solidFill>
                  <a:srgbClr val="000000"/>
                </a:solidFill>
              </a:endParaRPr>
            </a:p>
          </p:txBody>
        </p:sp>
        <p:sp>
          <p:nvSpPr>
            <p:cNvPr id="1470646" name="Rectangle 182"/>
            <p:cNvSpPr>
              <a:spLocks noChangeArrowheads="1"/>
            </p:cNvSpPr>
            <p:nvPr/>
          </p:nvSpPr>
          <p:spPr bwMode="auto">
            <a:xfrm flipV="1">
              <a:off x="7052" y="2881"/>
              <a:ext cx="132" cy="121"/>
            </a:xfrm>
            <a:prstGeom prst="rect">
              <a:avLst/>
            </a:prstGeom>
            <a:solidFill>
              <a:srgbClr val="EAEAEA"/>
            </a:solidFill>
            <a:ln w="9525">
              <a:noFill/>
              <a:miter lim="800000"/>
              <a:headEnd/>
              <a:tailEnd/>
            </a:ln>
            <a:effectLst/>
          </p:spPr>
          <p:txBody>
            <a:bodyPr wrap="none" anchor="ctr"/>
            <a:lstStyle/>
            <a:p>
              <a:endParaRPr lang="zh-CN" altLang="en-US">
                <a:solidFill>
                  <a:srgbClr val="000000"/>
                </a:solidFill>
              </a:endParaRPr>
            </a:p>
          </p:txBody>
        </p:sp>
        <p:sp>
          <p:nvSpPr>
            <p:cNvPr id="1470647" name="Rectangle 183"/>
            <p:cNvSpPr>
              <a:spLocks noChangeArrowheads="1"/>
            </p:cNvSpPr>
            <p:nvPr/>
          </p:nvSpPr>
          <p:spPr bwMode="auto">
            <a:xfrm flipV="1">
              <a:off x="6657" y="2881"/>
              <a:ext cx="132" cy="121"/>
            </a:xfrm>
            <a:prstGeom prst="rect">
              <a:avLst/>
            </a:prstGeom>
            <a:solidFill>
              <a:srgbClr val="990000"/>
            </a:solidFill>
            <a:ln w="9525">
              <a:noFill/>
              <a:miter lim="800000"/>
              <a:headEnd/>
              <a:tailEnd/>
            </a:ln>
            <a:effectLst/>
          </p:spPr>
          <p:txBody>
            <a:bodyPr wrap="none" anchor="ctr"/>
            <a:lstStyle/>
            <a:p>
              <a:endParaRPr lang="zh-CN" altLang="en-US">
                <a:solidFill>
                  <a:srgbClr val="000000"/>
                </a:solidFill>
              </a:endParaRPr>
            </a:p>
          </p:txBody>
        </p:sp>
        <p:sp>
          <p:nvSpPr>
            <p:cNvPr id="1470648" name="Rectangle 184"/>
            <p:cNvSpPr>
              <a:spLocks noChangeArrowheads="1"/>
            </p:cNvSpPr>
            <p:nvPr/>
          </p:nvSpPr>
          <p:spPr bwMode="auto">
            <a:xfrm flipV="1">
              <a:off x="6789" y="2881"/>
              <a:ext cx="132" cy="121"/>
            </a:xfrm>
            <a:prstGeom prst="rect">
              <a:avLst/>
            </a:prstGeom>
            <a:solidFill>
              <a:srgbClr val="080808"/>
            </a:solidFill>
            <a:ln w="9525">
              <a:noFill/>
              <a:miter lim="800000"/>
              <a:headEnd/>
              <a:tailEnd/>
            </a:ln>
            <a:effectLst/>
          </p:spPr>
          <p:txBody>
            <a:bodyPr wrap="none" anchor="ctr"/>
            <a:lstStyle/>
            <a:p>
              <a:endParaRPr lang="zh-CN" altLang="en-US">
                <a:solidFill>
                  <a:srgbClr val="000000"/>
                </a:solidFill>
              </a:endParaRPr>
            </a:p>
          </p:txBody>
        </p:sp>
      </p:grpSp>
      <p:sp>
        <p:nvSpPr>
          <p:cNvPr id="1470649" name="Rectangle 185"/>
          <p:cNvSpPr>
            <a:spLocks noChangeArrowheads="1"/>
          </p:cNvSpPr>
          <p:nvPr/>
        </p:nvSpPr>
        <p:spPr bwMode="auto">
          <a:xfrm>
            <a:off x="12269788" y="2263775"/>
            <a:ext cx="1401762" cy="2654300"/>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配色参考方案：</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建议同一页面内不超过四种颜色，以下是９组配色方案，同一页面内只选择一组使用。</a:t>
            </a:r>
          </a:p>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（仅供参考）</a:t>
            </a:r>
          </a:p>
        </p:txBody>
      </p:sp>
      <p:sp>
        <p:nvSpPr>
          <p:cNvPr id="1470650" name="Rectangle 186"/>
          <p:cNvSpPr>
            <a:spLocks noChangeArrowheads="1"/>
          </p:cNvSpPr>
          <p:nvPr/>
        </p:nvSpPr>
        <p:spPr bwMode="auto">
          <a:xfrm>
            <a:off x="12269788" y="-61913"/>
            <a:ext cx="1401762" cy="838201"/>
          </a:xfrm>
          <a:prstGeom prst="rect">
            <a:avLst/>
          </a:prstGeom>
          <a:noFill/>
          <a:ln w="9525">
            <a:noFill/>
            <a:miter lim="800000"/>
            <a:headEnd/>
            <a:tailEnd/>
          </a:ln>
          <a:effectLst/>
        </p:spPr>
        <p:txBody>
          <a:bodyPr lIns="87786" tIns="43893" rIns="87786" bIns="43893"/>
          <a:lstStyle/>
          <a:p>
            <a:pPr marL="342851" indent="-342851">
              <a:lnSpc>
                <a:spcPct val="120000"/>
              </a:lnSpc>
              <a:spcBef>
                <a:spcPct val="20000"/>
              </a:spcBef>
              <a:buClr>
                <a:srgbClr val="990000"/>
              </a:buClr>
              <a:buFontTx/>
              <a:buNone/>
            </a:pPr>
            <a:r>
              <a:rPr lang="zh-CN" altLang="en-US" sz="1200" b="0" dirty="0">
                <a:solidFill>
                  <a:srgbClr val="F8F8F8"/>
                </a:solidFill>
                <a:latin typeface="华文细黑" pitchFamily="2" charset="-122"/>
                <a:ea typeface="华文细黑" pitchFamily="2" charset="-122"/>
                <a:cs typeface="SimSun" pitchFamily="2" charset="-122"/>
              </a:rPr>
              <a:t>客户或者合作伙伴的标志放在右上角</a:t>
            </a:r>
            <a:r>
              <a:rPr lang="en-US" altLang="zh-CN" sz="1200" b="0" dirty="0">
                <a:solidFill>
                  <a:srgbClr val="F8F8F8"/>
                </a:solidFill>
                <a:latin typeface="华文细黑" pitchFamily="2" charset="-122"/>
                <a:ea typeface="华文细黑" pitchFamily="2" charset="-122"/>
                <a:cs typeface="SimSun" pitchFamily="2" charset="-122"/>
              </a:rPr>
              <a:t>.</a:t>
            </a:r>
          </a:p>
        </p:txBody>
      </p:sp>
    </p:spTree>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p:txStyles>
    <p:titleStyle>
      <a:lvl1pPr algn="l" rtl="0" eaLnBrk="1" fontAlgn="base" hangingPunct="1">
        <a:spcBef>
          <a:spcPct val="0"/>
        </a:spcBef>
        <a:spcAft>
          <a:spcPct val="0"/>
        </a:spcAft>
        <a:defRPr sz="3200" b="1">
          <a:solidFill>
            <a:srgbClr val="990000"/>
          </a:solidFill>
          <a:latin typeface="+mj-lt"/>
          <a:ea typeface="+mj-ea"/>
          <a:cs typeface="+mj-cs"/>
        </a:defRPr>
      </a:lvl1pPr>
      <a:lvl2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2pPr>
      <a:lvl3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3pPr>
      <a:lvl4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4pPr>
      <a:lvl5pPr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SimSun" pitchFamily="2" charset="-122"/>
        </a:defRPr>
      </a:lvl9pPr>
    </p:titleStyle>
    <p:bodyStyle>
      <a:lvl1pPr marL="342851" indent="-342851" algn="l" rtl="0" eaLnBrk="1" fontAlgn="base" hangingPunct="1">
        <a:spcBef>
          <a:spcPct val="20000"/>
        </a:spcBef>
        <a:spcAft>
          <a:spcPct val="0"/>
        </a:spcAft>
        <a:buClr>
          <a:srgbClr val="990000"/>
        </a:buClr>
        <a:buChar char="•"/>
        <a:defRPr sz="2400" b="1">
          <a:solidFill>
            <a:schemeClr val="tx1"/>
          </a:solidFill>
          <a:latin typeface="+mn-lt"/>
          <a:ea typeface="+mn-ea"/>
          <a:cs typeface="+mn-cs"/>
        </a:defRPr>
      </a:lvl1pPr>
      <a:lvl2pPr marL="742845" indent="-285709" algn="l" rtl="0" eaLnBrk="1" fontAlgn="base" hangingPunct="1">
        <a:spcBef>
          <a:spcPct val="20000"/>
        </a:spcBef>
        <a:spcAft>
          <a:spcPct val="0"/>
        </a:spcAft>
        <a:buFont typeface="Arial" charset="0"/>
        <a:buChar char="›"/>
        <a:defRPr sz="2000">
          <a:solidFill>
            <a:schemeClr val="tx1"/>
          </a:solidFill>
          <a:latin typeface="+mn-lt"/>
          <a:ea typeface="+mn-ea"/>
          <a:cs typeface="+mn-cs"/>
        </a:defRPr>
      </a:lvl2pPr>
      <a:lvl3pPr marL="1142838" indent="-228567" algn="l" rtl="0" eaLnBrk="1" fontAlgn="base" hangingPunct="1">
        <a:spcBef>
          <a:spcPct val="20000"/>
        </a:spcBef>
        <a:spcAft>
          <a:spcPct val="0"/>
        </a:spcAft>
        <a:buFont typeface="FrutigerNext LT Medium" pitchFamily="34" charset="0"/>
        <a:buChar char="»"/>
        <a:defRPr>
          <a:solidFill>
            <a:schemeClr val="tx1"/>
          </a:solidFill>
          <a:latin typeface="+mn-lt"/>
          <a:ea typeface="+mn-ea"/>
          <a:cs typeface="+mn-cs"/>
        </a:defRPr>
      </a:lvl3pPr>
      <a:lvl4pPr marL="1599973" indent="-228567" algn="l" rtl="0" eaLnBrk="1" fontAlgn="base" hangingPunct="1">
        <a:spcBef>
          <a:spcPct val="20000"/>
        </a:spcBef>
        <a:spcAft>
          <a:spcPct val="0"/>
        </a:spcAft>
        <a:buChar char="–"/>
        <a:defRPr sz="1600">
          <a:solidFill>
            <a:schemeClr val="tx1"/>
          </a:solidFill>
          <a:latin typeface="+mn-lt"/>
          <a:ea typeface="+mn-ea"/>
          <a:cs typeface="+mn-cs"/>
        </a:defRPr>
      </a:lvl4pPr>
      <a:lvl5pPr marL="205710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 y="3242811"/>
            <a:ext cx="12195175" cy="372381"/>
          </a:xfrm>
          <a:prstGeom prst="rect">
            <a:avLst/>
          </a:prstGeom>
          <a:solidFill>
            <a:srgbClr val="EAEAEA"/>
          </a:solidFill>
          <a:ln w="9525" algn="ctr">
            <a:noFill/>
            <a:miter lim="800000"/>
            <a:headEnd/>
            <a:tailEnd/>
          </a:ln>
          <a:effectLst/>
        </p:spPr>
        <p:txBody>
          <a:bodyPr lIns="91411" tIns="45706" rIns="91411" bIns="45706" anchor="ctr">
            <a:spAutoFit/>
          </a:bodyPr>
          <a:lstStyle/>
          <a:p>
            <a:pPr>
              <a:lnSpc>
                <a:spcPct val="140000"/>
              </a:lnSpc>
              <a:buClr>
                <a:srgbClr val="FF0000"/>
              </a:buClr>
              <a:buSzPct val="90000"/>
              <a:buFont typeface="Wingdings" pitchFamily="2" charset="2"/>
              <a:buChar char="l"/>
              <a:defRPr/>
            </a:pPr>
            <a:endParaRPr lang="zh-CN" altLang="en-US" sz="1300" dirty="0">
              <a:solidFill>
                <a:srgbClr val="000000"/>
              </a:solidFill>
              <a:ea typeface="华文细黑" pitchFamily="2" charset="-122"/>
            </a:endParaRPr>
          </a:p>
        </p:txBody>
      </p:sp>
      <p:sp>
        <p:nvSpPr>
          <p:cNvPr id="7171" name="Rectangle 13"/>
          <p:cNvSpPr>
            <a:spLocks noGrp="1" noChangeArrowheads="1"/>
          </p:cNvSpPr>
          <p:nvPr>
            <p:ph type="title"/>
          </p:nvPr>
        </p:nvSpPr>
        <p:spPr bwMode="auto">
          <a:xfrm>
            <a:off x="1007796" y="325442"/>
            <a:ext cx="10179584" cy="871537"/>
          </a:xfrm>
          <a:prstGeom prst="rect">
            <a:avLst/>
          </a:prstGeom>
          <a:noFill/>
          <a:ln w="9525">
            <a:noFill/>
            <a:miter lim="800000"/>
            <a:headEnd/>
            <a:tailEnd/>
          </a:ln>
        </p:spPr>
        <p:txBody>
          <a:bodyPr vert="horz" wrap="square" lIns="0" tIns="40058" rIns="80118" bIns="40058" numCol="1" anchor="ctr" anchorCtr="0" compatLnSpc="1">
            <a:prstTxWarp prst="textNoShape">
              <a:avLst/>
            </a:prstTxWarp>
          </a:bodyPr>
          <a:lstStyle/>
          <a:p>
            <a:pPr lvl="0"/>
            <a:r>
              <a:rPr lang="zh-CN" altLang="en-US" smtClean="0"/>
              <a:t>单击此处编辑母版标题样式</a:t>
            </a:r>
          </a:p>
        </p:txBody>
      </p:sp>
      <p:sp>
        <p:nvSpPr>
          <p:cNvPr id="7172" name="Rectangle 68"/>
          <p:cNvSpPr>
            <a:spLocks noGrp="1" noChangeArrowheads="1"/>
          </p:cNvSpPr>
          <p:nvPr>
            <p:ph type="body" idx="1"/>
          </p:nvPr>
        </p:nvSpPr>
        <p:spPr bwMode="auto">
          <a:xfrm>
            <a:off x="1007796" y="1628779"/>
            <a:ext cx="10179584" cy="4194175"/>
          </a:xfrm>
          <a:prstGeom prst="rect">
            <a:avLst/>
          </a:prstGeom>
          <a:noFill/>
          <a:ln w="9525">
            <a:noFill/>
            <a:miter lim="800000"/>
            <a:headEnd/>
            <a:tailEnd/>
          </a:ln>
        </p:spPr>
        <p:txBody>
          <a:bodyPr vert="horz" wrap="square" lIns="80130" tIns="40064" rIns="80130" bIns="40064" numCol="1" anchor="t" anchorCtr="0" compatLnSpc="1">
            <a:prstTxWarp prst="textNoShape">
              <a:avLst/>
            </a:prstTxWarp>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p>
        </p:txBody>
      </p:sp>
      <p:sp>
        <p:nvSpPr>
          <p:cNvPr id="9221" name="Rectangle 13"/>
          <p:cNvSpPr>
            <a:spLocks noChangeArrowheads="1"/>
          </p:cNvSpPr>
          <p:nvPr/>
        </p:nvSpPr>
        <p:spPr bwMode="auto">
          <a:xfrm>
            <a:off x="-2604176" y="692150"/>
            <a:ext cx="2460207" cy="5523155"/>
          </a:xfrm>
          <a:prstGeom prst="rect">
            <a:avLst/>
          </a:prstGeom>
          <a:noFill/>
          <a:ln w="9525">
            <a:noFill/>
            <a:miter lim="800000"/>
            <a:headEnd/>
            <a:tailEnd/>
          </a:ln>
          <a:effectLst/>
        </p:spPr>
        <p:txBody>
          <a:bodyPr lIns="80113" tIns="40057" rIns="80113" bIns="40057">
            <a:spAutoFit/>
          </a:bodyPr>
          <a:lstStyle/>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英文标题</a:t>
            </a:r>
            <a:r>
              <a:rPr lang="en-US" altLang="zh-CN" sz="1100" b="0" dirty="0">
                <a:solidFill>
                  <a:srgbClr val="FFFFFF"/>
                </a:solidFill>
                <a:latin typeface="Calibri" pitchFamily="34" charset="0"/>
                <a:ea typeface="宋体" charset="-122"/>
              </a:rPr>
              <a:t>:32-35pt  </a:t>
            </a:r>
            <a:endParaRPr lang="zh-CN" altLang="en-US"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颜色</a:t>
            </a:r>
            <a:r>
              <a:rPr lang="en-US" altLang="zh-CN" sz="1100" b="0" dirty="0">
                <a:solidFill>
                  <a:srgbClr val="FFFFFF"/>
                </a:solidFill>
                <a:latin typeface="Calibri" pitchFamily="34" charset="0"/>
                <a:ea typeface="宋体" charset="-122"/>
              </a:rPr>
              <a:t>: R153 G0 B0</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内部使用字体 </a:t>
            </a:r>
            <a:r>
              <a:rPr lang="en-US" altLang="zh-CN" sz="1100" b="0" dirty="0">
                <a:solidFill>
                  <a:srgbClr val="FFFFFF"/>
                </a:solidFill>
                <a:latin typeface="Calibri" pitchFamily="34" charset="0"/>
                <a:ea typeface="宋体" charset="-122"/>
              </a:rPr>
              <a:t>:</a:t>
            </a:r>
          </a:p>
          <a:p>
            <a:pPr marL="342851" indent="-342851" algn="r" eaLnBrk="0" hangingPunct="0">
              <a:lnSpc>
                <a:spcPct val="125000"/>
              </a:lnSpc>
              <a:spcBef>
                <a:spcPct val="20000"/>
              </a:spcBef>
              <a:buClrTx/>
              <a:buFont typeface="Arial" charset="0"/>
              <a:buNone/>
              <a:defRPr/>
            </a:pPr>
            <a:r>
              <a:rPr lang="en-US" altLang="zh-CN" sz="1100" b="0" dirty="0" err="1">
                <a:solidFill>
                  <a:srgbClr val="FFFFFF"/>
                </a:solidFill>
                <a:latin typeface="Calibri" pitchFamily="34" charset="0"/>
                <a:ea typeface="宋体" charset="-122"/>
              </a:rPr>
              <a:t>FrutigerNext</a:t>
            </a:r>
            <a:r>
              <a:rPr lang="en-US" altLang="zh-CN" sz="1100" b="0" dirty="0">
                <a:solidFill>
                  <a:srgbClr val="FFFFFF"/>
                </a:solidFill>
                <a:latin typeface="Calibri" pitchFamily="34" charset="0"/>
                <a:ea typeface="宋体" charset="-122"/>
              </a:rPr>
              <a:t> LT Medium</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外部使用字体 </a:t>
            </a:r>
            <a:r>
              <a:rPr lang="en-US" altLang="zh-CN" sz="1100" b="0" dirty="0">
                <a:solidFill>
                  <a:srgbClr val="FFFFFF"/>
                </a:solidFill>
                <a:latin typeface="Calibri" pitchFamily="34" charset="0"/>
                <a:ea typeface="宋体" charset="-122"/>
              </a:rPr>
              <a:t>: Arial</a:t>
            </a:r>
          </a:p>
          <a:p>
            <a:pPr marL="342851" indent="-342851" algn="r" eaLnBrk="0" hangingPunct="0">
              <a:lnSpc>
                <a:spcPct val="75000"/>
              </a:lnSpc>
              <a:spcBef>
                <a:spcPct val="20000"/>
              </a:spcBef>
              <a:buClrTx/>
              <a:buFont typeface="Arial" charset="0"/>
              <a:buNone/>
              <a:defRPr/>
            </a:pPr>
            <a:endParaRPr lang="en-US" altLang="zh-CN"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中文标题</a:t>
            </a:r>
            <a:r>
              <a:rPr lang="en-US" altLang="zh-CN" sz="1100" b="0" dirty="0">
                <a:solidFill>
                  <a:srgbClr val="FFFFFF"/>
                </a:solidFill>
                <a:latin typeface="Calibri" pitchFamily="34" charset="0"/>
                <a:ea typeface="宋体" charset="-122"/>
              </a:rPr>
              <a:t>:30-32pt  </a:t>
            </a:r>
            <a:endParaRPr lang="zh-CN" altLang="en-US"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颜色</a:t>
            </a:r>
            <a:r>
              <a:rPr lang="en-US" altLang="zh-CN" sz="1100" b="0" dirty="0">
                <a:solidFill>
                  <a:srgbClr val="FFFFFF"/>
                </a:solidFill>
                <a:latin typeface="Calibri" pitchFamily="34" charset="0"/>
                <a:ea typeface="宋体" charset="-122"/>
              </a:rPr>
              <a:t>: R153 G0 B0</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字体</a:t>
            </a:r>
            <a:r>
              <a:rPr lang="en-US" altLang="zh-CN" sz="1100" b="0" dirty="0">
                <a:solidFill>
                  <a:srgbClr val="FFFFFF"/>
                </a:solidFill>
                <a:latin typeface="Calibri" pitchFamily="34" charset="0"/>
                <a:ea typeface="宋体" charset="-122"/>
              </a:rPr>
              <a:t>:</a:t>
            </a:r>
            <a:r>
              <a:rPr lang="zh-CN" altLang="en-US" sz="1100" b="0" dirty="0">
                <a:solidFill>
                  <a:srgbClr val="FFFFFF"/>
                </a:solidFill>
                <a:latin typeface="Calibri" pitchFamily="34" charset="0"/>
                <a:ea typeface="宋体" charset="-122"/>
              </a:rPr>
              <a:t>黑体</a:t>
            </a:r>
          </a:p>
          <a:p>
            <a:pPr marL="342851" indent="-342851" algn="r" eaLnBrk="0" hangingPunct="0">
              <a:lnSpc>
                <a:spcPct val="125000"/>
              </a:lnSpc>
              <a:spcBef>
                <a:spcPct val="20000"/>
              </a:spcBef>
              <a:buClrTx/>
              <a:buFont typeface="Arial" charset="0"/>
              <a:buNone/>
              <a:defRPr/>
            </a:pPr>
            <a:endParaRPr lang="zh-CN" altLang="en-US"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endParaRPr lang="zh-CN" altLang="en-US"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endParaRPr lang="zh-CN" altLang="en-US"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英文正文</a:t>
            </a:r>
            <a:r>
              <a:rPr lang="en-US" altLang="zh-CN" sz="1100" b="0" dirty="0">
                <a:solidFill>
                  <a:srgbClr val="FFFFFF"/>
                </a:solidFill>
                <a:latin typeface="Calibri" pitchFamily="34" charset="0"/>
                <a:ea typeface="宋体" charset="-122"/>
              </a:rPr>
              <a:t>:20-22pt</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子目录 </a:t>
            </a:r>
            <a:r>
              <a:rPr lang="en-US" altLang="zh-CN" sz="1100" b="0" dirty="0">
                <a:solidFill>
                  <a:srgbClr val="FFFFFF"/>
                </a:solidFill>
                <a:latin typeface="Calibri" pitchFamily="34" charset="0"/>
                <a:ea typeface="宋体" charset="-122"/>
              </a:rPr>
              <a:t>(2-5</a:t>
            </a:r>
            <a:r>
              <a:rPr lang="zh-CN" altLang="en-US" sz="1100" b="0" dirty="0">
                <a:solidFill>
                  <a:srgbClr val="FFFFFF"/>
                </a:solidFill>
                <a:latin typeface="Calibri" pitchFamily="34" charset="0"/>
                <a:ea typeface="宋体" charset="-122"/>
              </a:rPr>
              <a:t>级</a:t>
            </a:r>
            <a:r>
              <a:rPr lang="en-US" altLang="zh-CN" sz="1100" b="0" dirty="0">
                <a:solidFill>
                  <a:srgbClr val="FFFFFF"/>
                </a:solidFill>
                <a:latin typeface="Calibri" pitchFamily="34" charset="0"/>
                <a:ea typeface="宋体" charset="-122"/>
              </a:rPr>
              <a:t>) :18pt  </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颜色</a:t>
            </a:r>
            <a:r>
              <a:rPr lang="en-US" altLang="zh-CN" sz="1100" b="0" dirty="0">
                <a:solidFill>
                  <a:srgbClr val="FFFFFF"/>
                </a:solidFill>
                <a:latin typeface="Calibri" pitchFamily="34" charset="0"/>
                <a:ea typeface="宋体" charset="-122"/>
              </a:rPr>
              <a:t>:</a:t>
            </a:r>
            <a:r>
              <a:rPr lang="zh-CN" altLang="en-US" sz="1100" b="0" dirty="0">
                <a:solidFill>
                  <a:srgbClr val="FFFFFF"/>
                </a:solidFill>
                <a:latin typeface="Calibri" pitchFamily="34" charset="0"/>
                <a:ea typeface="宋体" charset="-122"/>
              </a:rPr>
              <a:t>黑色</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内部使用字体 </a:t>
            </a:r>
            <a:r>
              <a:rPr lang="en-US" altLang="zh-CN" sz="1100" b="0" dirty="0">
                <a:solidFill>
                  <a:srgbClr val="FFFFFF"/>
                </a:solidFill>
                <a:latin typeface="Calibri" pitchFamily="34" charset="0"/>
                <a:ea typeface="宋体" charset="-122"/>
              </a:rPr>
              <a:t>:</a:t>
            </a:r>
          </a:p>
          <a:p>
            <a:pPr marL="342851" indent="-342851" algn="r" eaLnBrk="0" hangingPunct="0">
              <a:lnSpc>
                <a:spcPct val="125000"/>
              </a:lnSpc>
              <a:spcBef>
                <a:spcPct val="20000"/>
              </a:spcBef>
              <a:buClrTx/>
              <a:buFont typeface="Arial" charset="0"/>
              <a:buNone/>
              <a:defRPr/>
            </a:pPr>
            <a:r>
              <a:rPr lang="en-US" altLang="zh-CN" sz="1100" b="0" dirty="0" err="1">
                <a:solidFill>
                  <a:srgbClr val="FFFFFF"/>
                </a:solidFill>
                <a:latin typeface="Calibri" pitchFamily="34" charset="0"/>
                <a:ea typeface="宋体" charset="-122"/>
              </a:rPr>
              <a:t>FrutigerNext</a:t>
            </a:r>
            <a:r>
              <a:rPr lang="en-US" altLang="zh-CN" sz="1100" b="0" dirty="0">
                <a:solidFill>
                  <a:srgbClr val="FFFFFF"/>
                </a:solidFill>
                <a:latin typeface="Calibri" pitchFamily="34" charset="0"/>
                <a:ea typeface="宋体" charset="-122"/>
              </a:rPr>
              <a:t> LT Regular</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外部使用字体 </a:t>
            </a:r>
            <a:r>
              <a:rPr lang="en-US" altLang="zh-CN" sz="1100" b="0" dirty="0">
                <a:solidFill>
                  <a:srgbClr val="FFFFFF"/>
                </a:solidFill>
                <a:latin typeface="Calibri" pitchFamily="34" charset="0"/>
                <a:ea typeface="宋体" charset="-122"/>
              </a:rPr>
              <a:t>: Arial</a:t>
            </a:r>
          </a:p>
          <a:p>
            <a:pPr marL="342851" indent="-342851" algn="r" eaLnBrk="0" hangingPunct="0">
              <a:lnSpc>
                <a:spcPct val="75000"/>
              </a:lnSpc>
              <a:spcBef>
                <a:spcPct val="20000"/>
              </a:spcBef>
              <a:buClrTx/>
              <a:buFont typeface="Arial" charset="0"/>
              <a:buNone/>
              <a:defRPr/>
            </a:pPr>
            <a:endParaRPr lang="en-US" altLang="zh-CN"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中文正文</a:t>
            </a:r>
            <a:r>
              <a:rPr lang="en-US" altLang="zh-CN" sz="1100" b="0" dirty="0">
                <a:solidFill>
                  <a:srgbClr val="FFFFFF"/>
                </a:solidFill>
                <a:latin typeface="Calibri" pitchFamily="34" charset="0"/>
                <a:ea typeface="宋体" charset="-122"/>
              </a:rPr>
              <a:t>:18-20pt</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子目录</a:t>
            </a:r>
            <a:r>
              <a:rPr lang="en-US" altLang="zh-CN" sz="1100" b="0" dirty="0">
                <a:solidFill>
                  <a:srgbClr val="FFFFFF"/>
                </a:solidFill>
                <a:latin typeface="Calibri" pitchFamily="34" charset="0"/>
                <a:ea typeface="宋体" charset="-122"/>
              </a:rPr>
              <a:t>(2-5</a:t>
            </a:r>
            <a:r>
              <a:rPr lang="zh-CN" altLang="en-US" sz="1100" b="0" dirty="0">
                <a:solidFill>
                  <a:srgbClr val="FFFFFF"/>
                </a:solidFill>
                <a:latin typeface="Calibri" pitchFamily="34" charset="0"/>
                <a:ea typeface="宋体" charset="-122"/>
              </a:rPr>
              <a:t>级</a:t>
            </a:r>
            <a:r>
              <a:rPr lang="en-US" altLang="zh-CN" sz="1100" b="0" dirty="0">
                <a:solidFill>
                  <a:srgbClr val="FFFFFF"/>
                </a:solidFill>
                <a:latin typeface="Calibri" pitchFamily="34" charset="0"/>
                <a:ea typeface="宋体" charset="-122"/>
              </a:rPr>
              <a:t>):18pt </a:t>
            </a:r>
            <a:endParaRPr lang="zh-CN" altLang="en-US" sz="1100" b="0" dirty="0">
              <a:solidFill>
                <a:srgbClr val="FFFFFF"/>
              </a:solidFill>
              <a:latin typeface="Calibri" pitchFamily="34" charset="0"/>
              <a:ea typeface="宋体" charset="-122"/>
            </a:endParaRP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颜色</a:t>
            </a:r>
            <a:r>
              <a:rPr lang="en-US" altLang="zh-CN" sz="1100" b="0" dirty="0">
                <a:solidFill>
                  <a:srgbClr val="FFFFFF"/>
                </a:solidFill>
                <a:latin typeface="Calibri" pitchFamily="34" charset="0"/>
                <a:ea typeface="宋体" charset="-122"/>
              </a:rPr>
              <a:t>:</a:t>
            </a:r>
            <a:r>
              <a:rPr lang="zh-CN" altLang="en-US" sz="1100" b="0" dirty="0">
                <a:solidFill>
                  <a:srgbClr val="FFFFFF"/>
                </a:solidFill>
                <a:latin typeface="Calibri" pitchFamily="34" charset="0"/>
                <a:ea typeface="宋体" charset="-122"/>
              </a:rPr>
              <a:t>黑色</a:t>
            </a:r>
          </a:p>
          <a:p>
            <a:pPr marL="342851" indent="-342851" algn="r" eaLnBrk="0" hangingPunct="0">
              <a:lnSpc>
                <a:spcPct val="125000"/>
              </a:lnSpc>
              <a:spcBef>
                <a:spcPct val="20000"/>
              </a:spcBef>
              <a:buClrTx/>
              <a:buFont typeface="Arial" charset="0"/>
              <a:buNone/>
              <a:defRPr/>
            </a:pPr>
            <a:r>
              <a:rPr lang="zh-CN" altLang="en-US" sz="1100" b="0" dirty="0">
                <a:solidFill>
                  <a:srgbClr val="FFFFFF"/>
                </a:solidFill>
                <a:latin typeface="Calibri" pitchFamily="34" charset="0"/>
                <a:ea typeface="宋体" charset="-122"/>
              </a:rPr>
              <a:t>字体</a:t>
            </a:r>
            <a:r>
              <a:rPr lang="en-US" altLang="zh-CN" sz="1100" b="0" dirty="0">
                <a:solidFill>
                  <a:srgbClr val="FFFFFF"/>
                </a:solidFill>
                <a:latin typeface="Calibri" pitchFamily="34" charset="0"/>
                <a:ea typeface="宋体" charset="-122"/>
              </a:rPr>
              <a:t>:</a:t>
            </a:r>
            <a:r>
              <a:rPr lang="zh-CN" altLang="en-US" sz="1100" b="0" dirty="0">
                <a:solidFill>
                  <a:srgbClr val="FFFFFF"/>
                </a:solidFill>
                <a:latin typeface="Calibri" pitchFamily="34" charset="0"/>
                <a:ea typeface="宋体" charset="-122"/>
              </a:rPr>
              <a:t>细黑体</a:t>
            </a:r>
            <a:r>
              <a:rPr lang="zh-CN" altLang="en-US" sz="1100" b="0" dirty="0">
                <a:solidFill>
                  <a:srgbClr val="FFFFFF"/>
                </a:solidFill>
                <a:ea typeface="黑体" pitchFamily="49" charset="-122"/>
              </a:rPr>
              <a:t> </a:t>
            </a:r>
          </a:p>
        </p:txBody>
      </p:sp>
      <p:grpSp>
        <p:nvGrpSpPr>
          <p:cNvPr id="2" name="Group 14"/>
          <p:cNvGrpSpPr>
            <a:grpSpLocks/>
          </p:cNvGrpSpPr>
          <p:nvPr/>
        </p:nvGrpSpPr>
        <p:grpSpPr bwMode="auto">
          <a:xfrm>
            <a:off x="12436538" y="3511551"/>
            <a:ext cx="1225870" cy="3224212"/>
            <a:chOff x="5839" y="2251"/>
            <a:chExt cx="579" cy="2031"/>
          </a:xfrm>
        </p:grpSpPr>
        <p:sp>
          <p:nvSpPr>
            <p:cNvPr id="9225" name="Rectangle 15"/>
            <p:cNvSpPr>
              <a:spLocks noChangeArrowheads="1"/>
            </p:cNvSpPr>
            <p:nvPr userDrawn="1"/>
          </p:nvSpPr>
          <p:spPr bwMode="auto">
            <a:xfrm>
              <a:off x="5839" y="3143"/>
              <a:ext cx="579" cy="233"/>
            </a:xfrm>
            <a:prstGeom prst="rect">
              <a:avLst/>
            </a:prstGeom>
            <a:solidFill>
              <a:schemeClr val="bg1"/>
            </a:solidFill>
            <a:ln w="9525" algn="ctr">
              <a:noFill/>
              <a:miter lim="800000"/>
              <a:headEnd/>
              <a:tailEnd/>
            </a:ln>
            <a:effectLst/>
          </p:spPr>
          <p:txBody>
            <a:bodyPr lIns="91425" tIns="45712" rIns="91425" bIns="45712" anchor="ctr">
              <a:spAutoFit/>
            </a:bodyPr>
            <a:lstStyle/>
            <a:p>
              <a:pPr>
                <a:buClrTx/>
                <a:buFontTx/>
                <a:buNone/>
                <a:defRPr/>
              </a:pPr>
              <a:endParaRPr lang="zh-CN" altLang="en-US" b="0">
                <a:solidFill>
                  <a:srgbClr val="000000"/>
                </a:solidFill>
                <a:latin typeface="Calibri" pitchFamily="34" charset="0"/>
                <a:ea typeface="宋体" charset="-122"/>
              </a:endParaRPr>
            </a:p>
          </p:txBody>
        </p:sp>
        <p:grpSp>
          <p:nvGrpSpPr>
            <p:cNvPr id="3" name="Group 16"/>
            <p:cNvGrpSpPr>
              <a:grpSpLocks/>
            </p:cNvGrpSpPr>
            <p:nvPr userDrawn="1"/>
          </p:nvGrpSpPr>
          <p:grpSpPr bwMode="auto">
            <a:xfrm>
              <a:off x="5893" y="2387"/>
              <a:ext cx="466" cy="115"/>
              <a:chOff x="5893" y="2387"/>
              <a:chExt cx="466" cy="115"/>
            </a:xfrm>
          </p:grpSpPr>
          <p:sp>
            <p:nvSpPr>
              <p:cNvPr id="9287" name="Rectangle 17"/>
              <p:cNvSpPr>
                <a:spLocks noChangeArrowheads="1"/>
              </p:cNvSpPr>
              <p:nvPr userDrawn="1"/>
            </p:nvSpPr>
            <p:spPr bwMode="auto">
              <a:xfrm flipV="1">
                <a:off x="6010" y="2387"/>
                <a:ext cx="116" cy="115"/>
              </a:xfrm>
              <a:prstGeom prst="rect">
                <a:avLst/>
              </a:prstGeom>
              <a:solidFill>
                <a:srgbClr val="FFCC66"/>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8" name="Rectangle 18"/>
              <p:cNvSpPr>
                <a:spLocks noChangeArrowheads="1"/>
              </p:cNvSpPr>
              <p:nvPr userDrawn="1"/>
            </p:nvSpPr>
            <p:spPr bwMode="auto">
              <a:xfrm flipV="1">
                <a:off x="6126" y="2387"/>
                <a:ext cx="116" cy="115"/>
              </a:xfrm>
              <a:prstGeom prst="rect">
                <a:avLst/>
              </a:prstGeom>
              <a:solidFill>
                <a:srgbClr val="FF99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9" name="Rectangle 19"/>
              <p:cNvSpPr>
                <a:spLocks noChangeArrowheads="1"/>
              </p:cNvSpPr>
              <p:nvPr userDrawn="1"/>
            </p:nvSpPr>
            <p:spPr bwMode="auto">
              <a:xfrm flipV="1">
                <a:off x="6242" y="2387"/>
                <a:ext cx="117" cy="115"/>
              </a:xfrm>
              <a:prstGeom prst="rect">
                <a:avLst/>
              </a:prstGeom>
              <a:solidFill>
                <a:srgbClr val="99660A"/>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90" name="Rectangle 20"/>
              <p:cNvSpPr>
                <a:spLocks noChangeArrowheads="1"/>
              </p:cNvSpPr>
              <p:nvPr userDrawn="1"/>
            </p:nvSpPr>
            <p:spPr bwMode="auto">
              <a:xfrm flipV="1">
                <a:off x="5893" y="2387"/>
                <a:ext cx="117" cy="115"/>
              </a:xfrm>
              <a:prstGeom prst="rect">
                <a:avLst/>
              </a:prstGeom>
              <a:solidFill>
                <a:srgbClr val="FFCC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4" name="Group 21"/>
            <p:cNvGrpSpPr>
              <a:grpSpLocks/>
            </p:cNvGrpSpPr>
            <p:nvPr userDrawn="1"/>
          </p:nvGrpSpPr>
          <p:grpSpPr bwMode="auto">
            <a:xfrm>
              <a:off x="5893" y="2523"/>
              <a:ext cx="466" cy="115"/>
              <a:chOff x="5893" y="2523"/>
              <a:chExt cx="466" cy="115"/>
            </a:xfrm>
          </p:grpSpPr>
          <p:sp>
            <p:nvSpPr>
              <p:cNvPr id="9283" name="Rectangle 22"/>
              <p:cNvSpPr>
                <a:spLocks noChangeArrowheads="1"/>
              </p:cNvSpPr>
              <p:nvPr userDrawn="1"/>
            </p:nvSpPr>
            <p:spPr bwMode="auto">
              <a:xfrm flipV="1">
                <a:off x="6010" y="2523"/>
                <a:ext cx="116" cy="115"/>
              </a:xfrm>
              <a:prstGeom prst="rect">
                <a:avLst/>
              </a:prstGeom>
              <a:solidFill>
                <a:srgbClr val="99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4" name="Rectangle 23"/>
              <p:cNvSpPr>
                <a:spLocks noChangeArrowheads="1"/>
              </p:cNvSpPr>
              <p:nvPr userDrawn="1"/>
            </p:nvSpPr>
            <p:spPr bwMode="auto">
              <a:xfrm flipV="1">
                <a:off x="6126" y="2523"/>
                <a:ext cx="116" cy="115"/>
              </a:xfrm>
              <a:prstGeom prst="rect">
                <a:avLst/>
              </a:prstGeom>
              <a:solidFill>
                <a:srgbClr val="99CCCC"/>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5" name="Rectangle 24"/>
              <p:cNvSpPr>
                <a:spLocks noChangeArrowheads="1"/>
              </p:cNvSpPr>
              <p:nvPr userDrawn="1"/>
            </p:nvSpPr>
            <p:spPr bwMode="auto">
              <a:xfrm flipV="1">
                <a:off x="6242" y="2523"/>
                <a:ext cx="117" cy="115"/>
              </a:xfrm>
              <a:prstGeom prst="rect">
                <a:avLst/>
              </a:prstGeom>
              <a:solidFill>
                <a:srgbClr val="0099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6" name="Rectangle 25"/>
              <p:cNvSpPr>
                <a:spLocks noChangeArrowheads="1"/>
              </p:cNvSpPr>
              <p:nvPr userDrawn="1"/>
            </p:nvSpPr>
            <p:spPr bwMode="auto">
              <a:xfrm flipV="1">
                <a:off x="5893" y="2523"/>
                <a:ext cx="117" cy="115"/>
              </a:xfrm>
              <a:prstGeom prst="rect">
                <a:avLst/>
              </a:prstGeom>
              <a:solidFill>
                <a:srgbClr val="CC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5" name="Group 26"/>
            <p:cNvGrpSpPr>
              <a:grpSpLocks/>
            </p:cNvGrpSpPr>
            <p:nvPr userDrawn="1"/>
          </p:nvGrpSpPr>
          <p:grpSpPr bwMode="auto">
            <a:xfrm>
              <a:off x="5893" y="2659"/>
              <a:ext cx="466" cy="115"/>
              <a:chOff x="5893" y="2659"/>
              <a:chExt cx="466" cy="115"/>
            </a:xfrm>
          </p:grpSpPr>
          <p:sp>
            <p:nvSpPr>
              <p:cNvPr id="9279" name="Rectangle 27"/>
              <p:cNvSpPr>
                <a:spLocks noChangeArrowheads="1"/>
              </p:cNvSpPr>
              <p:nvPr userDrawn="1"/>
            </p:nvSpPr>
            <p:spPr bwMode="auto">
              <a:xfrm flipV="1">
                <a:off x="6010" y="2659"/>
                <a:ext cx="116" cy="115"/>
              </a:xfrm>
              <a:prstGeom prst="rect">
                <a:avLst/>
              </a:prstGeom>
              <a:solidFill>
                <a:srgbClr val="99CCCC"/>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0" name="Rectangle 28"/>
              <p:cNvSpPr>
                <a:spLocks noChangeArrowheads="1"/>
              </p:cNvSpPr>
              <p:nvPr userDrawn="1"/>
            </p:nvSpPr>
            <p:spPr bwMode="auto">
              <a:xfrm flipV="1">
                <a:off x="6126" y="2659"/>
                <a:ext cx="116" cy="115"/>
              </a:xfrm>
              <a:prstGeom prst="rect">
                <a:avLst/>
              </a:prstGeom>
              <a:solidFill>
                <a:srgbClr val="0099CC"/>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1" name="Rectangle 29"/>
              <p:cNvSpPr>
                <a:spLocks noChangeArrowheads="1"/>
              </p:cNvSpPr>
              <p:nvPr userDrawn="1"/>
            </p:nvSpPr>
            <p:spPr bwMode="auto">
              <a:xfrm flipV="1">
                <a:off x="6242" y="2659"/>
                <a:ext cx="117" cy="115"/>
              </a:xfrm>
              <a:prstGeom prst="rect">
                <a:avLst/>
              </a:prstGeom>
              <a:solidFill>
                <a:srgbClr val="0066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82" name="Rectangle 30"/>
              <p:cNvSpPr>
                <a:spLocks noChangeArrowheads="1"/>
              </p:cNvSpPr>
              <p:nvPr userDrawn="1"/>
            </p:nvSpPr>
            <p:spPr bwMode="auto">
              <a:xfrm flipV="1">
                <a:off x="5893" y="2659"/>
                <a:ext cx="117" cy="115"/>
              </a:xfrm>
              <a:prstGeom prst="rect">
                <a:avLst/>
              </a:prstGeom>
              <a:solidFill>
                <a:srgbClr val="CCFF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6" name="Group 31"/>
            <p:cNvGrpSpPr>
              <a:grpSpLocks/>
            </p:cNvGrpSpPr>
            <p:nvPr userDrawn="1"/>
          </p:nvGrpSpPr>
          <p:grpSpPr bwMode="auto">
            <a:xfrm>
              <a:off x="5893" y="2251"/>
              <a:ext cx="466" cy="119"/>
              <a:chOff x="5893" y="2251"/>
              <a:chExt cx="466" cy="119"/>
            </a:xfrm>
          </p:grpSpPr>
          <p:sp>
            <p:nvSpPr>
              <p:cNvPr id="9275" name="Rectangle 32"/>
              <p:cNvSpPr>
                <a:spLocks noChangeArrowheads="1"/>
              </p:cNvSpPr>
              <p:nvPr userDrawn="1"/>
            </p:nvSpPr>
            <p:spPr bwMode="auto">
              <a:xfrm flipV="1">
                <a:off x="6126" y="2251"/>
                <a:ext cx="116" cy="119"/>
              </a:xfrm>
              <a:prstGeom prst="rect">
                <a:avLst/>
              </a:prstGeom>
              <a:solidFill>
                <a:srgbClr val="FF99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6" name="Rectangle 33"/>
              <p:cNvSpPr>
                <a:spLocks noChangeArrowheads="1"/>
              </p:cNvSpPr>
              <p:nvPr userDrawn="1"/>
            </p:nvSpPr>
            <p:spPr bwMode="auto">
              <a:xfrm flipV="1">
                <a:off x="6242" y="2251"/>
                <a:ext cx="117" cy="119"/>
              </a:xfrm>
              <a:prstGeom prst="rect">
                <a:avLst/>
              </a:prstGeom>
              <a:solidFill>
                <a:srgbClr val="CCCCCC"/>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7" name="Rectangle 34"/>
              <p:cNvSpPr>
                <a:spLocks noChangeArrowheads="1"/>
              </p:cNvSpPr>
              <p:nvPr userDrawn="1"/>
            </p:nvSpPr>
            <p:spPr bwMode="auto">
              <a:xfrm flipV="1">
                <a:off x="5893" y="2251"/>
                <a:ext cx="117" cy="119"/>
              </a:xfrm>
              <a:prstGeom prst="rect">
                <a:avLst/>
              </a:prstGeom>
              <a:solidFill>
                <a:srgbClr val="99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8" name="Rectangle 35"/>
              <p:cNvSpPr>
                <a:spLocks noChangeArrowheads="1"/>
              </p:cNvSpPr>
              <p:nvPr userDrawn="1"/>
            </p:nvSpPr>
            <p:spPr bwMode="auto">
              <a:xfrm flipV="1">
                <a:off x="6010" y="2251"/>
                <a:ext cx="116" cy="119"/>
              </a:xfrm>
              <a:prstGeom prst="rect">
                <a:avLst/>
              </a:prstGeom>
              <a:solidFill>
                <a:srgbClr val="6699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7" name="Group 36"/>
            <p:cNvGrpSpPr>
              <a:grpSpLocks/>
            </p:cNvGrpSpPr>
            <p:nvPr userDrawn="1"/>
          </p:nvGrpSpPr>
          <p:grpSpPr bwMode="auto">
            <a:xfrm>
              <a:off x="5893" y="2886"/>
              <a:ext cx="466" cy="115"/>
              <a:chOff x="5893" y="2886"/>
              <a:chExt cx="466" cy="115"/>
            </a:xfrm>
          </p:grpSpPr>
          <p:sp>
            <p:nvSpPr>
              <p:cNvPr id="9271" name="Rectangle 37"/>
              <p:cNvSpPr>
                <a:spLocks noChangeArrowheads="1"/>
              </p:cNvSpPr>
              <p:nvPr userDrawn="1"/>
            </p:nvSpPr>
            <p:spPr bwMode="auto">
              <a:xfrm flipV="1">
                <a:off x="6010" y="2886"/>
                <a:ext cx="116" cy="115"/>
              </a:xfrm>
              <a:prstGeom prst="rect">
                <a:avLst/>
              </a:prstGeom>
              <a:solidFill>
                <a:srgbClr val="FF99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2" name="Rectangle 38"/>
              <p:cNvSpPr>
                <a:spLocks noChangeArrowheads="1"/>
              </p:cNvSpPr>
              <p:nvPr userDrawn="1"/>
            </p:nvSpPr>
            <p:spPr bwMode="auto">
              <a:xfrm flipV="1">
                <a:off x="6126" y="2886"/>
                <a:ext cx="116" cy="115"/>
              </a:xfrm>
              <a:prstGeom prst="rect">
                <a:avLst/>
              </a:prstGeom>
              <a:solidFill>
                <a:srgbClr val="FFCC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3" name="Rectangle 39"/>
              <p:cNvSpPr>
                <a:spLocks noChangeArrowheads="1"/>
              </p:cNvSpPr>
              <p:nvPr userDrawn="1"/>
            </p:nvSpPr>
            <p:spPr bwMode="auto">
              <a:xfrm flipV="1">
                <a:off x="6242" y="2886"/>
                <a:ext cx="117" cy="115"/>
              </a:xfrm>
              <a:prstGeom prst="rect">
                <a:avLst/>
              </a:prstGeom>
              <a:solidFill>
                <a:srgbClr val="FFCC66"/>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4" name="Rectangle 40"/>
              <p:cNvSpPr>
                <a:spLocks noChangeArrowheads="1"/>
              </p:cNvSpPr>
              <p:nvPr userDrawn="1"/>
            </p:nvSpPr>
            <p:spPr bwMode="auto">
              <a:xfrm flipV="1">
                <a:off x="5893" y="2886"/>
                <a:ext cx="117" cy="115"/>
              </a:xfrm>
              <a:prstGeom prst="rect">
                <a:avLst/>
              </a:prstGeom>
              <a:solidFill>
                <a:schemeClr val="tx2"/>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8" name="Group 41"/>
            <p:cNvGrpSpPr>
              <a:grpSpLocks/>
            </p:cNvGrpSpPr>
            <p:nvPr userDrawn="1"/>
          </p:nvGrpSpPr>
          <p:grpSpPr bwMode="auto">
            <a:xfrm>
              <a:off x="5893" y="3022"/>
              <a:ext cx="466" cy="115"/>
              <a:chOff x="5893" y="3022"/>
              <a:chExt cx="466" cy="115"/>
            </a:xfrm>
          </p:grpSpPr>
          <p:sp>
            <p:nvSpPr>
              <p:cNvPr id="9267" name="Rectangle 42"/>
              <p:cNvSpPr>
                <a:spLocks noChangeArrowheads="1"/>
              </p:cNvSpPr>
              <p:nvPr userDrawn="1"/>
            </p:nvSpPr>
            <p:spPr bwMode="auto">
              <a:xfrm flipV="1">
                <a:off x="6010" y="3022"/>
                <a:ext cx="116" cy="115"/>
              </a:xfrm>
              <a:prstGeom prst="rect">
                <a:avLst/>
              </a:prstGeom>
              <a:solidFill>
                <a:srgbClr val="0066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8" name="Rectangle 43"/>
              <p:cNvSpPr>
                <a:spLocks noChangeArrowheads="1"/>
              </p:cNvSpPr>
              <p:nvPr userDrawn="1"/>
            </p:nvSpPr>
            <p:spPr bwMode="auto">
              <a:xfrm flipV="1">
                <a:off x="6126" y="3022"/>
                <a:ext cx="116" cy="115"/>
              </a:xfrm>
              <a:prstGeom prst="rect">
                <a:avLst/>
              </a:prstGeom>
              <a:solidFill>
                <a:srgbClr val="99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9" name="Rectangle 44"/>
              <p:cNvSpPr>
                <a:spLocks noChangeArrowheads="1"/>
              </p:cNvSpPr>
              <p:nvPr userDrawn="1"/>
            </p:nvSpPr>
            <p:spPr bwMode="auto">
              <a:xfrm flipV="1">
                <a:off x="6242" y="3022"/>
                <a:ext cx="117" cy="115"/>
              </a:xfrm>
              <a:prstGeom prst="rect">
                <a:avLst/>
              </a:prstGeom>
              <a:solidFill>
                <a:srgbClr val="CC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70" name="Rectangle 45"/>
              <p:cNvSpPr>
                <a:spLocks noChangeArrowheads="1"/>
              </p:cNvSpPr>
              <p:nvPr userDrawn="1"/>
            </p:nvSpPr>
            <p:spPr bwMode="auto">
              <a:xfrm flipV="1">
                <a:off x="5893" y="3022"/>
                <a:ext cx="117" cy="115"/>
              </a:xfrm>
              <a:prstGeom prst="rect">
                <a:avLst/>
              </a:prstGeom>
              <a:solidFill>
                <a:srgbClr val="9900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9" name="Group 46"/>
            <p:cNvGrpSpPr>
              <a:grpSpLocks/>
            </p:cNvGrpSpPr>
            <p:nvPr userDrawn="1"/>
          </p:nvGrpSpPr>
          <p:grpSpPr bwMode="auto">
            <a:xfrm>
              <a:off x="5893" y="3158"/>
              <a:ext cx="466" cy="115"/>
              <a:chOff x="5893" y="3158"/>
              <a:chExt cx="466" cy="115"/>
            </a:xfrm>
          </p:grpSpPr>
          <p:sp>
            <p:nvSpPr>
              <p:cNvPr id="9263" name="Rectangle 47"/>
              <p:cNvSpPr>
                <a:spLocks noChangeArrowheads="1"/>
              </p:cNvSpPr>
              <p:nvPr userDrawn="1"/>
            </p:nvSpPr>
            <p:spPr bwMode="auto">
              <a:xfrm flipV="1">
                <a:off x="6010" y="3158"/>
                <a:ext cx="116" cy="115"/>
              </a:xfrm>
              <a:prstGeom prst="rect">
                <a:avLst/>
              </a:prstGeom>
              <a:solidFill>
                <a:srgbClr val="0099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4" name="Rectangle 48"/>
              <p:cNvSpPr>
                <a:spLocks noChangeArrowheads="1"/>
              </p:cNvSpPr>
              <p:nvPr userDrawn="1"/>
            </p:nvSpPr>
            <p:spPr bwMode="auto">
              <a:xfrm flipV="1">
                <a:off x="6126" y="3158"/>
                <a:ext cx="116" cy="115"/>
              </a:xfrm>
              <a:prstGeom prst="rect">
                <a:avLst/>
              </a:prstGeom>
              <a:solidFill>
                <a:srgbClr val="CCFF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5" name="Rectangle 49"/>
              <p:cNvSpPr>
                <a:spLocks noChangeArrowheads="1"/>
              </p:cNvSpPr>
              <p:nvPr userDrawn="1"/>
            </p:nvSpPr>
            <p:spPr bwMode="auto">
              <a:xfrm flipV="1">
                <a:off x="6242" y="3158"/>
                <a:ext cx="117" cy="115"/>
              </a:xfrm>
              <a:prstGeom prst="rect">
                <a:avLst/>
              </a:prstGeom>
              <a:solidFill>
                <a:srgbClr val="99CCCC"/>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6" name="Rectangle 50"/>
              <p:cNvSpPr>
                <a:spLocks noChangeArrowheads="1"/>
              </p:cNvSpPr>
              <p:nvPr userDrawn="1"/>
            </p:nvSpPr>
            <p:spPr bwMode="auto">
              <a:xfrm flipV="1">
                <a:off x="5893" y="3158"/>
                <a:ext cx="117" cy="115"/>
              </a:xfrm>
              <a:prstGeom prst="rect">
                <a:avLst/>
              </a:prstGeom>
              <a:solidFill>
                <a:srgbClr val="9900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0" name="Group 51"/>
            <p:cNvGrpSpPr>
              <a:grpSpLocks/>
            </p:cNvGrpSpPr>
            <p:nvPr userDrawn="1"/>
          </p:nvGrpSpPr>
          <p:grpSpPr bwMode="auto">
            <a:xfrm>
              <a:off x="5893" y="3385"/>
              <a:ext cx="466" cy="115"/>
              <a:chOff x="5893" y="3385"/>
              <a:chExt cx="466" cy="115"/>
            </a:xfrm>
          </p:grpSpPr>
          <p:sp>
            <p:nvSpPr>
              <p:cNvPr id="9259" name="Rectangle 52"/>
              <p:cNvSpPr>
                <a:spLocks noChangeArrowheads="1"/>
              </p:cNvSpPr>
              <p:nvPr userDrawn="1"/>
            </p:nvSpPr>
            <p:spPr bwMode="auto">
              <a:xfrm flipV="1">
                <a:off x="6010" y="3385"/>
                <a:ext cx="116" cy="115"/>
              </a:xfrm>
              <a:prstGeom prst="rect">
                <a:avLst/>
              </a:prstGeom>
              <a:solidFill>
                <a:srgbClr val="FF99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0" name="Rectangle 53"/>
              <p:cNvSpPr>
                <a:spLocks noChangeArrowheads="1"/>
              </p:cNvSpPr>
              <p:nvPr userDrawn="1"/>
            </p:nvSpPr>
            <p:spPr bwMode="auto">
              <a:xfrm flipV="1">
                <a:off x="6126" y="3385"/>
                <a:ext cx="116" cy="115"/>
              </a:xfrm>
              <a:prstGeom prst="rect">
                <a:avLst/>
              </a:prstGeom>
              <a:solidFill>
                <a:srgbClr val="FFCC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1" name="Rectangle 54"/>
              <p:cNvSpPr>
                <a:spLocks noChangeArrowheads="1"/>
              </p:cNvSpPr>
              <p:nvPr userDrawn="1"/>
            </p:nvSpPr>
            <p:spPr bwMode="auto">
              <a:xfrm flipV="1">
                <a:off x="6242" y="3385"/>
                <a:ext cx="117" cy="115"/>
              </a:xfrm>
              <a:prstGeom prst="rect">
                <a:avLst/>
              </a:prstGeom>
              <a:solidFill>
                <a:srgbClr val="FFCC66"/>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62" name="Rectangle 55"/>
              <p:cNvSpPr>
                <a:spLocks noChangeArrowheads="1"/>
              </p:cNvSpPr>
              <p:nvPr userDrawn="1"/>
            </p:nvSpPr>
            <p:spPr bwMode="auto">
              <a:xfrm flipV="1">
                <a:off x="5893" y="3385"/>
                <a:ext cx="117" cy="115"/>
              </a:xfrm>
              <a:prstGeom prst="rect">
                <a:avLst/>
              </a:prstGeom>
              <a:solidFill>
                <a:schemeClr val="tx1"/>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1" name="Group 56"/>
            <p:cNvGrpSpPr>
              <a:grpSpLocks/>
            </p:cNvGrpSpPr>
            <p:nvPr userDrawn="1"/>
          </p:nvGrpSpPr>
          <p:grpSpPr bwMode="auto">
            <a:xfrm>
              <a:off x="5893" y="3521"/>
              <a:ext cx="466" cy="115"/>
              <a:chOff x="5893" y="3521"/>
              <a:chExt cx="466" cy="115"/>
            </a:xfrm>
          </p:grpSpPr>
          <p:sp>
            <p:nvSpPr>
              <p:cNvPr id="9255" name="Rectangle 57"/>
              <p:cNvSpPr>
                <a:spLocks noChangeArrowheads="1"/>
              </p:cNvSpPr>
              <p:nvPr userDrawn="1"/>
            </p:nvSpPr>
            <p:spPr bwMode="auto">
              <a:xfrm flipV="1">
                <a:off x="6010" y="3521"/>
                <a:ext cx="116" cy="115"/>
              </a:xfrm>
              <a:prstGeom prst="rect">
                <a:avLst/>
              </a:prstGeom>
              <a:solidFill>
                <a:srgbClr val="0066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6" name="Rectangle 58"/>
              <p:cNvSpPr>
                <a:spLocks noChangeArrowheads="1"/>
              </p:cNvSpPr>
              <p:nvPr userDrawn="1"/>
            </p:nvSpPr>
            <p:spPr bwMode="auto">
              <a:xfrm flipV="1">
                <a:off x="6126" y="3521"/>
                <a:ext cx="116" cy="115"/>
              </a:xfrm>
              <a:prstGeom prst="rect">
                <a:avLst/>
              </a:prstGeom>
              <a:solidFill>
                <a:srgbClr val="99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7" name="Rectangle 59"/>
              <p:cNvSpPr>
                <a:spLocks noChangeArrowheads="1"/>
              </p:cNvSpPr>
              <p:nvPr userDrawn="1"/>
            </p:nvSpPr>
            <p:spPr bwMode="auto">
              <a:xfrm flipV="1">
                <a:off x="6242" y="3521"/>
                <a:ext cx="117" cy="115"/>
              </a:xfrm>
              <a:prstGeom prst="rect">
                <a:avLst/>
              </a:prstGeom>
              <a:solidFill>
                <a:srgbClr val="CC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8" name="Rectangle 60"/>
              <p:cNvSpPr>
                <a:spLocks noChangeArrowheads="1"/>
              </p:cNvSpPr>
              <p:nvPr userDrawn="1"/>
            </p:nvSpPr>
            <p:spPr bwMode="auto">
              <a:xfrm flipV="1">
                <a:off x="5893" y="3521"/>
                <a:ext cx="117" cy="115"/>
              </a:xfrm>
              <a:prstGeom prst="rect">
                <a:avLst/>
              </a:prstGeom>
              <a:solidFill>
                <a:schemeClr val="tx1"/>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2" name="Group 61"/>
            <p:cNvGrpSpPr>
              <a:grpSpLocks/>
            </p:cNvGrpSpPr>
            <p:nvPr userDrawn="1"/>
          </p:nvGrpSpPr>
          <p:grpSpPr bwMode="auto">
            <a:xfrm>
              <a:off x="5893" y="3657"/>
              <a:ext cx="466" cy="115"/>
              <a:chOff x="5893" y="3657"/>
              <a:chExt cx="466" cy="115"/>
            </a:xfrm>
          </p:grpSpPr>
          <p:sp>
            <p:nvSpPr>
              <p:cNvPr id="9251" name="Rectangle 62"/>
              <p:cNvSpPr>
                <a:spLocks noChangeArrowheads="1"/>
              </p:cNvSpPr>
              <p:nvPr userDrawn="1"/>
            </p:nvSpPr>
            <p:spPr bwMode="auto">
              <a:xfrm flipV="1">
                <a:off x="6010" y="3657"/>
                <a:ext cx="116" cy="115"/>
              </a:xfrm>
              <a:prstGeom prst="rect">
                <a:avLst/>
              </a:prstGeom>
              <a:solidFill>
                <a:srgbClr val="0099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2" name="Rectangle 63"/>
              <p:cNvSpPr>
                <a:spLocks noChangeArrowheads="1"/>
              </p:cNvSpPr>
              <p:nvPr userDrawn="1"/>
            </p:nvSpPr>
            <p:spPr bwMode="auto">
              <a:xfrm flipV="1">
                <a:off x="6126" y="3657"/>
                <a:ext cx="116" cy="115"/>
              </a:xfrm>
              <a:prstGeom prst="rect">
                <a:avLst/>
              </a:prstGeom>
              <a:solidFill>
                <a:srgbClr val="CCFF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3" name="Rectangle 64"/>
              <p:cNvSpPr>
                <a:spLocks noChangeArrowheads="1"/>
              </p:cNvSpPr>
              <p:nvPr userDrawn="1"/>
            </p:nvSpPr>
            <p:spPr bwMode="auto">
              <a:xfrm flipV="1">
                <a:off x="6242" y="3657"/>
                <a:ext cx="117" cy="115"/>
              </a:xfrm>
              <a:prstGeom prst="rect">
                <a:avLst/>
              </a:prstGeom>
              <a:solidFill>
                <a:srgbClr val="99CCCC"/>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4" name="Rectangle 65"/>
              <p:cNvSpPr>
                <a:spLocks noChangeArrowheads="1"/>
              </p:cNvSpPr>
              <p:nvPr userDrawn="1"/>
            </p:nvSpPr>
            <p:spPr bwMode="auto">
              <a:xfrm flipV="1">
                <a:off x="5893" y="3657"/>
                <a:ext cx="117" cy="115"/>
              </a:xfrm>
              <a:prstGeom prst="rect">
                <a:avLst/>
              </a:prstGeom>
              <a:solidFill>
                <a:schemeClr val="tx1"/>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3" name="Group 66"/>
            <p:cNvGrpSpPr>
              <a:grpSpLocks/>
            </p:cNvGrpSpPr>
            <p:nvPr userDrawn="1"/>
          </p:nvGrpSpPr>
          <p:grpSpPr bwMode="auto">
            <a:xfrm>
              <a:off x="5893" y="3884"/>
              <a:ext cx="466" cy="115"/>
              <a:chOff x="5893" y="3884"/>
              <a:chExt cx="466" cy="115"/>
            </a:xfrm>
          </p:grpSpPr>
          <p:sp>
            <p:nvSpPr>
              <p:cNvPr id="9247" name="Rectangle 67"/>
              <p:cNvSpPr>
                <a:spLocks noChangeArrowheads="1"/>
              </p:cNvSpPr>
              <p:nvPr userDrawn="1"/>
            </p:nvSpPr>
            <p:spPr bwMode="auto">
              <a:xfrm flipV="1">
                <a:off x="6010" y="3884"/>
                <a:ext cx="116" cy="115"/>
              </a:xfrm>
              <a:prstGeom prst="rect">
                <a:avLst/>
              </a:prstGeom>
              <a:solidFill>
                <a:srgbClr val="FF9900"/>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8" name="Rectangle 68"/>
              <p:cNvSpPr>
                <a:spLocks noChangeArrowheads="1"/>
              </p:cNvSpPr>
              <p:nvPr userDrawn="1"/>
            </p:nvSpPr>
            <p:spPr bwMode="auto">
              <a:xfrm flipV="1">
                <a:off x="6126" y="3884"/>
                <a:ext cx="116" cy="115"/>
              </a:xfrm>
              <a:prstGeom prst="rect">
                <a:avLst/>
              </a:prstGeom>
              <a:solidFill>
                <a:srgbClr val="FFCC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9" name="Rectangle 69"/>
              <p:cNvSpPr>
                <a:spLocks noChangeArrowheads="1"/>
              </p:cNvSpPr>
              <p:nvPr userDrawn="1"/>
            </p:nvSpPr>
            <p:spPr bwMode="auto">
              <a:xfrm flipV="1">
                <a:off x="6242" y="3884"/>
                <a:ext cx="117" cy="115"/>
              </a:xfrm>
              <a:prstGeom prst="rect">
                <a:avLst/>
              </a:prstGeom>
              <a:solidFill>
                <a:srgbClr val="FFCC66"/>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50" name="Rectangle 70"/>
              <p:cNvSpPr>
                <a:spLocks noChangeArrowheads="1"/>
              </p:cNvSpPr>
              <p:nvPr userDrawn="1"/>
            </p:nvSpPr>
            <p:spPr bwMode="auto">
              <a:xfrm flipV="1">
                <a:off x="5893" y="3884"/>
                <a:ext cx="117" cy="115"/>
              </a:xfrm>
              <a:prstGeom prst="rect">
                <a:avLst/>
              </a:prstGeom>
              <a:solidFill>
                <a:schemeClr val="bg2"/>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4" name="Group 71"/>
            <p:cNvGrpSpPr>
              <a:grpSpLocks/>
            </p:cNvGrpSpPr>
            <p:nvPr userDrawn="1"/>
          </p:nvGrpSpPr>
          <p:grpSpPr bwMode="auto">
            <a:xfrm>
              <a:off x="5893" y="4026"/>
              <a:ext cx="466" cy="115"/>
              <a:chOff x="5893" y="4026"/>
              <a:chExt cx="466" cy="115"/>
            </a:xfrm>
          </p:grpSpPr>
          <p:sp>
            <p:nvSpPr>
              <p:cNvPr id="9243" name="Rectangle 72"/>
              <p:cNvSpPr>
                <a:spLocks noChangeArrowheads="1"/>
              </p:cNvSpPr>
              <p:nvPr userDrawn="1"/>
            </p:nvSpPr>
            <p:spPr bwMode="auto">
              <a:xfrm flipV="1">
                <a:off x="6010" y="4026"/>
                <a:ext cx="116" cy="115"/>
              </a:xfrm>
              <a:prstGeom prst="rect">
                <a:avLst/>
              </a:prstGeom>
              <a:solidFill>
                <a:srgbClr val="006699"/>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4" name="Rectangle 73"/>
              <p:cNvSpPr>
                <a:spLocks noChangeArrowheads="1"/>
              </p:cNvSpPr>
              <p:nvPr userDrawn="1"/>
            </p:nvSpPr>
            <p:spPr bwMode="auto">
              <a:xfrm flipV="1">
                <a:off x="6126" y="4026"/>
                <a:ext cx="116" cy="115"/>
              </a:xfrm>
              <a:prstGeom prst="rect">
                <a:avLst/>
              </a:prstGeom>
              <a:solidFill>
                <a:srgbClr val="99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5" name="Rectangle 74"/>
              <p:cNvSpPr>
                <a:spLocks noChangeArrowheads="1"/>
              </p:cNvSpPr>
              <p:nvPr userDrawn="1"/>
            </p:nvSpPr>
            <p:spPr bwMode="auto">
              <a:xfrm flipV="1">
                <a:off x="6242" y="4026"/>
                <a:ext cx="117" cy="115"/>
              </a:xfrm>
              <a:prstGeom prst="rect">
                <a:avLst/>
              </a:prstGeom>
              <a:solidFill>
                <a:srgbClr val="CCCCFF"/>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6" name="Rectangle 75"/>
              <p:cNvSpPr>
                <a:spLocks noChangeArrowheads="1"/>
              </p:cNvSpPr>
              <p:nvPr userDrawn="1"/>
            </p:nvSpPr>
            <p:spPr bwMode="auto">
              <a:xfrm flipV="1">
                <a:off x="5893" y="4026"/>
                <a:ext cx="117" cy="115"/>
              </a:xfrm>
              <a:prstGeom prst="rect">
                <a:avLst/>
              </a:prstGeom>
              <a:solidFill>
                <a:schemeClr val="bg2"/>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nvGrpSpPr>
            <p:cNvPr id="15" name="Group 76"/>
            <p:cNvGrpSpPr>
              <a:grpSpLocks/>
            </p:cNvGrpSpPr>
            <p:nvPr userDrawn="1"/>
          </p:nvGrpSpPr>
          <p:grpSpPr bwMode="auto">
            <a:xfrm>
              <a:off x="5893" y="4167"/>
              <a:ext cx="466" cy="115"/>
              <a:chOff x="5893" y="4167"/>
              <a:chExt cx="466" cy="115"/>
            </a:xfrm>
          </p:grpSpPr>
          <p:sp>
            <p:nvSpPr>
              <p:cNvPr id="9239" name="Rectangle 77"/>
              <p:cNvSpPr>
                <a:spLocks noChangeArrowheads="1"/>
              </p:cNvSpPr>
              <p:nvPr userDrawn="1"/>
            </p:nvSpPr>
            <p:spPr bwMode="auto">
              <a:xfrm flipV="1">
                <a:off x="6010" y="4167"/>
                <a:ext cx="116" cy="115"/>
              </a:xfrm>
              <a:prstGeom prst="rect">
                <a:avLst/>
              </a:prstGeom>
              <a:solidFill>
                <a:schemeClr val="hlink"/>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0" name="Rectangle 78"/>
              <p:cNvSpPr>
                <a:spLocks noChangeArrowheads="1"/>
              </p:cNvSpPr>
              <p:nvPr userDrawn="1"/>
            </p:nvSpPr>
            <p:spPr bwMode="auto">
              <a:xfrm flipV="1">
                <a:off x="6126" y="4167"/>
                <a:ext cx="116" cy="115"/>
              </a:xfrm>
              <a:prstGeom prst="rect">
                <a:avLst/>
              </a:prstGeom>
              <a:solidFill>
                <a:schemeClr val="accent2"/>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1" name="Rectangle 79"/>
              <p:cNvSpPr>
                <a:spLocks noChangeArrowheads="1"/>
              </p:cNvSpPr>
              <p:nvPr userDrawn="1"/>
            </p:nvSpPr>
            <p:spPr bwMode="auto">
              <a:xfrm flipV="1">
                <a:off x="6242" y="4167"/>
                <a:ext cx="117" cy="115"/>
              </a:xfrm>
              <a:prstGeom prst="rect">
                <a:avLst/>
              </a:prstGeom>
              <a:solidFill>
                <a:schemeClr val="accent1"/>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sp>
            <p:nvSpPr>
              <p:cNvPr id="9242" name="Rectangle 80"/>
              <p:cNvSpPr>
                <a:spLocks noChangeArrowheads="1"/>
              </p:cNvSpPr>
              <p:nvPr userDrawn="1"/>
            </p:nvSpPr>
            <p:spPr bwMode="auto">
              <a:xfrm flipV="1">
                <a:off x="5893" y="4167"/>
                <a:ext cx="117" cy="115"/>
              </a:xfrm>
              <a:prstGeom prst="rect">
                <a:avLst/>
              </a:prstGeom>
              <a:solidFill>
                <a:schemeClr val="bg2"/>
              </a:solidFill>
              <a:ln w="9525">
                <a:noFill/>
                <a:miter lim="800000"/>
                <a:headEnd/>
                <a:tailEnd/>
              </a:ln>
              <a:effectLst/>
            </p:spPr>
            <p:txBody>
              <a:bodyPr wrap="none" anchor="ctr"/>
              <a:lstStyle/>
              <a:p>
                <a:pPr>
                  <a:buClrTx/>
                  <a:buFontTx/>
                  <a:buNone/>
                  <a:defRPr/>
                </a:pPr>
                <a:endParaRPr lang="zh-CN" altLang="en-US" b="0">
                  <a:solidFill>
                    <a:srgbClr val="000000"/>
                  </a:solidFill>
                  <a:latin typeface="Calibri" pitchFamily="34" charset="0"/>
                  <a:ea typeface="宋体" charset="-122"/>
                </a:endParaRPr>
              </a:p>
            </p:txBody>
          </p:sp>
        </p:grpSp>
      </p:grpSp>
      <p:sp>
        <p:nvSpPr>
          <p:cNvPr id="9223" name="Rectangle 81"/>
          <p:cNvSpPr>
            <a:spLocks noChangeArrowheads="1"/>
          </p:cNvSpPr>
          <p:nvPr/>
        </p:nvSpPr>
        <p:spPr bwMode="auto">
          <a:xfrm>
            <a:off x="12339150" y="1341440"/>
            <a:ext cx="1590031" cy="1333547"/>
          </a:xfrm>
          <a:prstGeom prst="rect">
            <a:avLst/>
          </a:prstGeom>
          <a:noFill/>
          <a:ln w="9525">
            <a:noFill/>
            <a:miter lim="800000"/>
            <a:headEnd/>
            <a:tailEnd/>
          </a:ln>
          <a:effectLst/>
        </p:spPr>
        <p:txBody>
          <a:bodyPr lIns="80113" tIns="40057" rIns="80113" bIns="40057">
            <a:spAutoFit/>
          </a:bodyPr>
          <a:lstStyle/>
          <a:p>
            <a:pPr eaLnBrk="0" hangingPunct="0">
              <a:lnSpc>
                <a:spcPct val="120000"/>
              </a:lnSpc>
              <a:spcBef>
                <a:spcPct val="20000"/>
              </a:spcBef>
              <a:buClrTx/>
              <a:buFont typeface="Arial" charset="0"/>
              <a:buNone/>
              <a:defRPr/>
            </a:pPr>
            <a:r>
              <a:rPr lang="zh-CN" altLang="en-US" sz="1100" b="0" dirty="0">
                <a:solidFill>
                  <a:srgbClr val="FFFFFF"/>
                </a:solidFill>
                <a:latin typeface="Calibri" pitchFamily="34" charset="0"/>
                <a:ea typeface="宋体" charset="-122"/>
              </a:rPr>
              <a:t>配色参考方案：</a:t>
            </a:r>
          </a:p>
          <a:p>
            <a:pPr eaLnBrk="0" hangingPunct="0">
              <a:lnSpc>
                <a:spcPct val="120000"/>
              </a:lnSpc>
              <a:spcBef>
                <a:spcPct val="20000"/>
              </a:spcBef>
              <a:buClrTx/>
              <a:buFont typeface="Arial" charset="0"/>
              <a:buNone/>
              <a:defRPr/>
            </a:pPr>
            <a:r>
              <a:rPr lang="zh-CN" altLang="en-US" sz="1100" b="0" dirty="0">
                <a:solidFill>
                  <a:srgbClr val="FFFFFF"/>
                </a:solidFill>
                <a:latin typeface="Calibri" pitchFamily="34" charset="0"/>
                <a:ea typeface="宋体" charset="-122"/>
              </a:rPr>
              <a:t>建议同一页面内不超过四种颜色，以下是</a:t>
            </a:r>
            <a:r>
              <a:rPr lang="en-US" altLang="zh-CN" sz="1100" b="0" dirty="0">
                <a:solidFill>
                  <a:srgbClr val="FFFFFF"/>
                </a:solidFill>
                <a:latin typeface="Calibri" pitchFamily="34" charset="0"/>
                <a:ea typeface="宋体" charset="-122"/>
              </a:rPr>
              <a:t>13</a:t>
            </a:r>
            <a:r>
              <a:rPr lang="zh-CN" altLang="en-US" sz="1100" b="0" dirty="0">
                <a:solidFill>
                  <a:srgbClr val="FFFFFF"/>
                </a:solidFill>
                <a:latin typeface="Calibri" pitchFamily="34" charset="0"/>
                <a:ea typeface="宋体" charset="-122"/>
              </a:rPr>
              <a:t>组配色方案，同一页面内只选择一组使用。（仅供参考）</a:t>
            </a:r>
          </a:p>
        </p:txBody>
      </p:sp>
      <p:sp>
        <p:nvSpPr>
          <p:cNvPr id="9224" name="Rectangle 82"/>
          <p:cNvSpPr>
            <a:spLocks noChangeArrowheads="1"/>
          </p:cNvSpPr>
          <p:nvPr/>
        </p:nvSpPr>
        <p:spPr bwMode="auto">
          <a:xfrm>
            <a:off x="12339146" y="7938"/>
            <a:ext cx="1494756" cy="487161"/>
          </a:xfrm>
          <a:prstGeom prst="rect">
            <a:avLst/>
          </a:prstGeom>
          <a:noFill/>
          <a:ln w="9525">
            <a:noFill/>
            <a:miter lim="800000"/>
            <a:headEnd/>
            <a:tailEnd/>
          </a:ln>
          <a:effectLst/>
        </p:spPr>
        <p:txBody>
          <a:bodyPr lIns="80113" tIns="40057" rIns="80113" bIns="40057">
            <a:spAutoFit/>
          </a:bodyPr>
          <a:lstStyle/>
          <a:p>
            <a:pPr>
              <a:lnSpc>
                <a:spcPct val="120000"/>
              </a:lnSpc>
              <a:buClr>
                <a:srgbClr val="B2B2B2"/>
              </a:buClr>
              <a:buSzPct val="60000"/>
              <a:buFont typeface="Wingdings" pitchFamily="2" charset="2"/>
              <a:buNone/>
              <a:defRPr/>
            </a:pPr>
            <a:r>
              <a:rPr lang="zh-CN" altLang="en-US" sz="1100" b="0" dirty="0">
                <a:solidFill>
                  <a:srgbClr val="FFFFFF"/>
                </a:solidFill>
                <a:latin typeface="Calibri" pitchFamily="34" charset="0"/>
                <a:ea typeface="宋体" charset="-122"/>
              </a:rPr>
              <a:t>客户或者合作伙伴的标志放在右上角</a:t>
            </a:r>
            <a:r>
              <a:rPr lang="en-US" altLang="zh-CN" sz="1100" b="0" dirty="0">
                <a:solidFill>
                  <a:srgbClr val="FFFFFF"/>
                </a:solidFill>
                <a:latin typeface="Calibri" pitchFamily="34" charset="0"/>
                <a:ea typeface="宋体" charset="-122"/>
              </a:rPr>
              <a:t>.</a:t>
            </a:r>
            <a:endParaRPr lang="zh-CN" altLang="en-US" sz="1100" b="0" dirty="0">
              <a:solidFill>
                <a:srgbClr val="FFFFFF"/>
              </a:solidFill>
              <a:latin typeface="Calibri" pitchFamily="34" charset="0"/>
              <a:ea typeface="宋体" charset="-122"/>
            </a:endParaRPr>
          </a:p>
        </p:txBody>
      </p:sp>
    </p:spTree>
  </p:cSld>
  <p:clrMap bg1="lt1" tx1="dk1" bg2="lt2" tx2="dk2" accent1="accent1" accent2="accent2" accent3="accent3" accent4="accent4" accent5="accent5" accent6="accent6" hlink="hlink" folHlink="folHlink"/>
  <p:transition advClick="0" advTm="8000">
    <p:fade thruBlk="1"/>
  </p:transition>
  <p:timing>
    <p:tnLst>
      <p:par>
        <p:cTn id="1" dur="indefinite" restart="never" nodeType="tmRoot"/>
      </p:par>
    </p:tnLst>
  </p:timing>
  <p:txStyles>
    <p:titleStyle>
      <a:lvl1pPr algn="l" rtl="0" eaLnBrk="0" fontAlgn="base" hangingPunct="0">
        <a:spcBef>
          <a:spcPct val="0"/>
        </a:spcBef>
        <a:spcAft>
          <a:spcPct val="0"/>
        </a:spcAft>
        <a:defRPr sz="3200" b="1">
          <a:solidFill>
            <a:srgbClr val="990000"/>
          </a:solidFill>
          <a:latin typeface="黑体" pitchFamily="49" charset="-122"/>
          <a:ea typeface="黑体" pitchFamily="49" charset="-122"/>
          <a:cs typeface="+mj-cs"/>
        </a:defRPr>
      </a:lvl1pPr>
      <a:lvl2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2pPr>
      <a:lvl3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3pPr>
      <a:lvl4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4pPr>
      <a:lvl5pPr algn="l" rtl="0" eaLnBrk="0" fontAlgn="base" hangingPunct="0">
        <a:spcBef>
          <a:spcPct val="0"/>
        </a:spcBef>
        <a:spcAft>
          <a:spcPct val="0"/>
        </a:spcAft>
        <a:defRPr sz="3200" b="1">
          <a:solidFill>
            <a:srgbClr val="990000"/>
          </a:solidFill>
          <a:latin typeface="黑体" pitchFamily="49" charset="-122"/>
          <a:ea typeface="黑体" pitchFamily="49" charset="-122"/>
          <a:cs typeface="宋体" charset="-122"/>
        </a:defRPr>
      </a:lvl5pPr>
      <a:lvl6pPr marL="45713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6pPr>
      <a:lvl7pPr marL="914270"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7pPr>
      <a:lvl8pPr marL="1371406"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8pPr>
      <a:lvl9pPr marL="1828541" algn="l" rtl="0" eaLnBrk="1" fontAlgn="base" hangingPunct="1">
        <a:spcBef>
          <a:spcPct val="0"/>
        </a:spcBef>
        <a:spcAft>
          <a:spcPct val="0"/>
        </a:spcAft>
        <a:defRPr sz="3200" b="1">
          <a:solidFill>
            <a:srgbClr val="990000"/>
          </a:solidFill>
          <a:latin typeface="FrutigerNext LT Medium" pitchFamily="34" charset="0"/>
          <a:ea typeface="华文细黑" pitchFamily="2" charset="-122"/>
          <a:cs typeface="宋体" charset="-122"/>
        </a:defRPr>
      </a:lvl9pPr>
    </p:titleStyle>
    <p:bodyStyle>
      <a:lvl1pPr marL="342851" indent="-342851" algn="l" rtl="0" eaLnBrk="0" fontAlgn="base" hangingPunct="0">
        <a:lnSpc>
          <a:spcPct val="140000"/>
        </a:lnSpc>
        <a:spcBef>
          <a:spcPct val="0"/>
        </a:spcBef>
        <a:spcAft>
          <a:spcPct val="0"/>
        </a:spcAft>
        <a:buClr>
          <a:srgbClr val="808080"/>
        </a:buClr>
        <a:buSzPct val="60000"/>
        <a:buFont typeface="Wingdings" pitchFamily="2" charset="2"/>
        <a:buChar char="l"/>
        <a:defRPr sz="2000">
          <a:solidFill>
            <a:schemeClr val="tx1"/>
          </a:solidFill>
          <a:latin typeface="+mn-ea"/>
          <a:ea typeface="+mn-ea"/>
          <a:cs typeface="+mn-cs"/>
        </a:defRPr>
      </a:lvl1pPr>
      <a:lvl2pPr marL="742845" indent="-285709"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ea"/>
          <a:ea typeface="+mn-ea"/>
          <a:cs typeface="+mn-cs"/>
        </a:defRPr>
      </a:lvl2pPr>
      <a:lvl3pPr marL="1142838" indent="-228567" algn="l" rtl="0" eaLnBrk="0" fontAlgn="base" hangingPunct="0">
        <a:lnSpc>
          <a:spcPct val="140000"/>
        </a:lnSpc>
        <a:spcBef>
          <a:spcPct val="0"/>
        </a:spcBef>
        <a:spcAft>
          <a:spcPct val="0"/>
        </a:spcAft>
        <a:buSzPct val="50000"/>
        <a:buFont typeface="Wingdings" pitchFamily="2" charset="2"/>
        <a:buChar char="n"/>
        <a:defRPr sz="1600">
          <a:solidFill>
            <a:schemeClr val="tx1"/>
          </a:solidFill>
          <a:latin typeface="+mn-ea"/>
          <a:ea typeface="+mn-ea"/>
          <a:cs typeface="+mn-cs"/>
        </a:defRPr>
      </a:lvl3pPr>
      <a:lvl4pPr marL="1599973" indent="-228567" algn="l" rtl="0" eaLnBrk="0" fontAlgn="base" hangingPunct="0">
        <a:lnSpc>
          <a:spcPct val="140000"/>
        </a:lnSpc>
        <a:spcBef>
          <a:spcPct val="0"/>
        </a:spcBef>
        <a:spcAft>
          <a:spcPct val="0"/>
        </a:spcAft>
        <a:buChar char="–"/>
        <a:defRPr sz="1300">
          <a:solidFill>
            <a:schemeClr val="tx1"/>
          </a:solidFill>
          <a:latin typeface="+mn-ea"/>
          <a:ea typeface="+mn-ea"/>
          <a:cs typeface="+mn-cs"/>
        </a:defRPr>
      </a:lvl4pPr>
      <a:lvl5pPr marL="2057109" indent="-228567" algn="l" rtl="0" eaLnBrk="0" fontAlgn="base" hangingPunct="0">
        <a:lnSpc>
          <a:spcPct val="140000"/>
        </a:lnSpc>
        <a:spcBef>
          <a:spcPct val="0"/>
        </a:spcBef>
        <a:spcAft>
          <a:spcPct val="0"/>
        </a:spcAft>
        <a:buFont typeface="Arial" charset="0"/>
        <a:buChar char="~"/>
        <a:defRPr sz="1200">
          <a:solidFill>
            <a:schemeClr val="tx1"/>
          </a:solidFill>
          <a:latin typeface="+mn-ea"/>
          <a:ea typeface="+mn-ea"/>
          <a:cs typeface="+mn-cs"/>
        </a:defRPr>
      </a:lvl5pPr>
      <a:lvl6pPr marL="251424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6pPr>
      <a:lvl7pPr marL="2971379"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7pPr>
      <a:lvl8pPr marL="3428514"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8pPr>
      <a:lvl9pPr marL="3885650" indent="-228567" algn="l" rtl="0" eaLnBrk="1" fontAlgn="base" hangingPunct="1">
        <a:spcBef>
          <a:spcPct val="20000"/>
        </a:spcBef>
        <a:spcAft>
          <a:spcPct val="0"/>
        </a:spcAft>
        <a:buFont typeface="Arial" charset="0"/>
        <a:buChar char="~"/>
        <a:defRPr sz="1600">
          <a:solidFill>
            <a:schemeClr val="tx1"/>
          </a:solidFill>
          <a:latin typeface="+mn-lt"/>
          <a:ea typeface="+mn-ea"/>
          <a:cs typeface="+mn-cs"/>
        </a:defRPr>
      </a:lvl9pPr>
    </p:bodyStyle>
    <p:otherStyle>
      <a:defPPr>
        <a:defRPr lang="zh-CN"/>
      </a:defPPr>
      <a:lvl1pPr marL="0" algn="l" defTabSz="914270" rtl="0" eaLnBrk="1" latinLnBrk="0" hangingPunct="1">
        <a:defRPr sz="1700" kern="1200">
          <a:solidFill>
            <a:schemeClr val="tx1"/>
          </a:solidFill>
          <a:latin typeface="+mn-lt"/>
          <a:ea typeface="+mn-ea"/>
          <a:cs typeface="+mn-cs"/>
        </a:defRPr>
      </a:lvl1pPr>
      <a:lvl2pPr marL="457136" algn="l" defTabSz="914270" rtl="0" eaLnBrk="1" latinLnBrk="0" hangingPunct="1">
        <a:defRPr sz="1700" kern="1200">
          <a:solidFill>
            <a:schemeClr val="tx1"/>
          </a:solidFill>
          <a:latin typeface="+mn-lt"/>
          <a:ea typeface="+mn-ea"/>
          <a:cs typeface="+mn-cs"/>
        </a:defRPr>
      </a:lvl2pPr>
      <a:lvl3pPr marL="914270" algn="l" defTabSz="914270" rtl="0" eaLnBrk="1" latinLnBrk="0" hangingPunct="1">
        <a:defRPr sz="1700" kern="1200">
          <a:solidFill>
            <a:schemeClr val="tx1"/>
          </a:solidFill>
          <a:latin typeface="+mn-lt"/>
          <a:ea typeface="+mn-ea"/>
          <a:cs typeface="+mn-cs"/>
        </a:defRPr>
      </a:lvl3pPr>
      <a:lvl4pPr marL="1371406" algn="l" defTabSz="914270" rtl="0" eaLnBrk="1" latinLnBrk="0" hangingPunct="1">
        <a:defRPr sz="1700" kern="1200">
          <a:solidFill>
            <a:schemeClr val="tx1"/>
          </a:solidFill>
          <a:latin typeface="+mn-lt"/>
          <a:ea typeface="+mn-ea"/>
          <a:cs typeface="+mn-cs"/>
        </a:defRPr>
      </a:lvl4pPr>
      <a:lvl5pPr marL="1828541" algn="l" defTabSz="914270" rtl="0" eaLnBrk="1" latinLnBrk="0" hangingPunct="1">
        <a:defRPr sz="1700" kern="1200">
          <a:solidFill>
            <a:schemeClr val="tx1"/>
          </a:solidFill>
          <a:latin typeface="+mn-lt"/>
          <a:ea typeface="+mn-ea"/>
          <a:cs typeface="+mn-cs"/>
        </a:defRPr>
      </a:lvl5pPr>
      <a:lvl6pPr marL="2285676" algn="l" defTabSz="914270" rtl="0" eaLnBrk="1" latinLnBrk="0" hangingPunct="1">
        <a:defRPr sz="1700" kern="1200">
          <a:solidFill>
            <a:schemeClr val="tx1"/>
          </a:solidFill>
          <a:latin typeface="+mn-lt"/>
          <a:ea typeface="+mn-ea"/>
          <a:cs typeface="+mn-cs"/>
        </a:defRPr>
      </a:lvl6pPr>
      <a:lvl7pPr marL="2742811" algn="l" defTabSz="914270" rtl="0" eaLnBrk="1" latinLnBrk="0" hangingPunct="1">
        <a:defRPr sz="1700" kern="1200">
          <a:solidFill>
            <a:schemeClr val="tx1"/>
          </a:solidFill>
          <a:latin typeface="+mn-lt"/>
          <a:ea typeface="+mn-ea"/>
          <a:cs typeface="+mn-cs"/>
        </a:defRPr>
      </a:lvl7pPr>
      <a:lvl8pPr marL="3199947" algn="l" defTabSz="914270" rtl="0" eaLnBrk="1" latinLnBrk="0" hangingPunct="1">
        <a:defRPr sz="1700" kern="1200">
          <a:solidFill>
            <a:schemeClr val="tx1"/>
          </a:solidFill>
          <a:latin typeface="+mn-lt"/>
          <a:ea typeface="+mn-ea"/>
          <a:cs typeface="+mn-cs"/>
        </a:defRPr>
      </a:lvl8pPr>
      <a:lvl9pPr marL="3657081" algn="l" defTabSz="91427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2.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5.png"/><Relationship Id="rId5" Type="http://schemas.openxmlformats.org/officeDocument/2006/relationships/oleObject" Target="../embeddings/oleObject1.bin"/><Relationship Id="rId4" Type="http://schemas.openxmlformats.org/officeDocument/2006/relationships/image" Target="../media/image24.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43.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43.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标题 1"/>
          <p:cNvSpPr>
            <a:spLocks noGrp="1"/>
          </p:cNvSpPr>
          <p:nvPr>
            <p:ph type="ctrTitle"/>
          </p:nvPr>
        </p:nvSpPr>
        <p:spPr>
          <a:xfrm>
            <a:off x="4350775" y="1970759"/>
            <a:ext cx="6915008" cy="816687"/>
          </a:xfrm>
          <a:effectLst>
            <a:outerShdw blurRad="50800" dist="38100" dir="2700000" algn="tl" rotWithShape="0">
              <a:prstClr val="black">
                <a:alpha val="40000"/>
              </a:prstClr>
            </a:outerShdw>
          </a:effectLst>
        </p:spPr>
        <p:txBody>
          <a:bodyPr/>
          <a:lstStyle/>
          <a:p>
            <a:pPr lvl="0">
              <a:lnSpc>
                <a:spcPct val="150000"/>
              </a:lnSpc>
              <a:spcBef>
                <a:spcPts val="0"/>
              </a:spcBef>
            </a:pPr>
            <a:r>
              <a:rPr lang="zh-CN" altLang="en-US" sz="3600" kern="1200" dirty="0" smtClean="0">
                <a:ln w="11430"/>
                <a:solidFill>
                  <a:schemeClr val="tx2"/>
                </a:solidFill>
                <a:effectLst/>
                <a:latin typeface="+mn-ea"/>
                <a:ea typeface="+mn-ea"/>
                <a:cs typeface="+mn-cs"/>
              </a:rPr>
              <a:t>集成电信能力，提升沟通体验</a:t>
            </a:r>
            <a:endParaRPr lang="zh-CN" altLang="en-US" sz="3600" kern="1200" dirty="0">
              <a:ln w="11430"/>
              <a:solidFill>
                <a:schemeClr val="tx2"/>
              </a:solidFill>
              <a:effectLst/>
              <a:latin typeface="+mn-ea"/>
              <a:ea typeface="+mn-ea"/>
              <a:cs typeface="+mn-cs"/>
            </a:endParaRPr>
          </a:p>
        </p:txBody>
      </p:sp>
      <p:sp>
        <p:nvSpPr>
          <p:cNvPr id="7" name="副标题 2"/>
          <p:cNvSpPr>
            <a:spLocks noGrp="1"/>
          </p:cNvSpPr>
          <p:nvPr>
            <p:ph type="subTitle" idx="1"/>
          </p:nvPr>
        </p:nvSpPr>
        <p:spPr>
          <a:xfrm>
            <a:off x="4483712" y="3832361"/>
            <a:ext cx="6827698" cy="533400"/>
          </a:xfrm>
          <a:effectLst>
            <a:outerShdw blurRad="50800" dist="38100" dir="2700000" algn="tl" rotWithShape="0">
              <a:prstClr val="black">
                <a:alpha val="40000"/>
              </a:prstClr>
            </a:outerShdw>
          </a:effectLst>
        </p:spPr>
        <p:txBody>
          <a:bodyPr/>
          <a:lstStyle/>
          <a:p>
            <a:pPr algn="ctr" defTabSz="801575">
              <a:lnSpc>
                <a:spcPct val="90000"/>
              </a:lnSpc>
              <a:buClrTx/>
            </a:pPr>
            <a:fld id="{8198C819-5FD0-4695-B68C-BE39CFB4A006}" type="datetime4">
              <a:rPr lang="en-US" altLang="zh-CN" smtClean="0">
                <a:solidFill>
                  <a:schemeClr val="tx2"/>
                </a:solidFill>
                <a:effectLst/>
                <a:latin typeface="Calibri" pitchFamily="34" charset="0"/>
                <a:ea typeface="宋体" pitchFamily="2" charset="-122"/>
                <a:cs typeface="Calibri" pitchFamily="34" charset="0"/>
              </a:rPr>
              <a:pPr algn="ctr" defTabSz="801575">
                <a:lnSpc>
                  <a:spcPct val="90000"/>
                </a:lnSpc>
                <a:buClrTx/>
              </a:pPr>
              <a:t>February 15, 2015</a:t>
            </a:fld>
            <a:endParaRPr lang="en-US" altLang="zh-CN" dirty="0" smtClean="0">
              <a:solidFill>
                <a:schemeClr val="tx2"/>
              </a:solidFill>
              <a:effectLst/>
              <a:latin typeface="Calibri" pitchFamily="34" charset="0"/>
              <a:ea typeface="宋体" pitchFamily="2" charset="-122"/>
              <a:cs typeface="Calibri" pitchFamily="34" charset="0"/>
            </a:endParaRPr>
          </a:p>
        </p:txBody>
      </p:sp>
      <p:sp>
        <p:nvSpPr>
          <p:cNvPr id="4" name="副标题 2"/>
          <p:cNvSpPr txBox="1">
            <a:spLocks/>
          </p:cNvSpPr>
          <p:nvPr/>
        </p:nvSpPr>
        <p:spPr bwMode="auto">
          <a:xfrm>
            <a:off x="4439467" y="3006451"/>
            <a:ext cx="5869656" cy="533400"/>
          </a:xfrm>
          <a:prstGeom prst="rect">
            <a:avLst/>
          </a:prstGeom>
          <a:noFill/>
          <a:ln w="9525" algn="ctr">
            <a:noFill/>
            <a:miter lim="800000"/>
            <a:headEnd/>
            <a:tailEnd/>
          </a:ln>
          <a:effectLst>
            <a:outerShdw blurRad="50800" dist="38100" dir="2700000" algn="tl" rotWithShape="0">
              <a:prstClr val="black">
                <a:alpha val="40000"/>
              </a:prstClr>
            </a:outerShdw>
          </a:effectLst>
        </p:spPr>
        <p:txBody>
          <a:bodyPr vert="horz" wrap="square" lIns="91427" tIns="45714" rIns="91427" bIns="45714" numCol="1" anchor="ctr" anchorCtr="0" compatLnSpc="1">
            <a:prstTxWarp prst="textNoShape">
              <a:avLst/>
            </a:prstTxWarp>
          </a:bodyPr>
          <a:lstStyle/>
          <a:p>
            <a:pPr marL="0" marR="0" lvl="0" indent="0" algn="r" defTabSz="801575" rtl="0" eaLnBrk="1" fontAlgn="base" latinLnBrk="0" hangingPunct="1">
              <a:lnSpc>
                <a:spcPct val="90000"/>
              </a:lnSpc>
              <a:spcBef>
                <a:spcPct val="20000"/>
              </a:spcBef>
              <a:spcAft>
                <a:spcPct val="0"/>
              </a:spcAft>
              <a:buClrTx/>
              <a:buSzTx/>
              <a:buFontTx/>
              <a:buNone/>
              <a:tabLst/>
              <a:defRPr/>
            </a:pPr>
            <a:r>
              <a:rPr kumimoji="0" lang="zh-CN" altLang="en-US" sz="2400" b="1" i="0" u="none" strike="noStrike" kern="0" cap="none" spc="0" normalizeH="0" baseline="0" noProof="0" dirty="0" smtClean="0">
                <a:ln>
                  <a:noFill/>
                </a:ln>
                <a:solidFill>
                  <a:schemeClr val="tx2"/>
                </a:solidFill>
                <a:uLnTx/>
                <a:uFillTx/>
                <a:latin typeface="Calibri" pitchFamily="34" charset="0"/>
                <a:ea typeface="宋体" pitchFamily="2" charset="-122"/>
                <a:cs typeface="Calibri" pitchFamily="34" charset="0"/>
              </a:rPr>
              <a:t>打造合作共赢的生态圈</a:t>
            </a:r>
            <a:endParaRPr kumimoji="0" lang="en-US" altLang="zh-CN" sz="2400" b="1" i="0" u="none" strike="noStrike" kern="0" cap="none" spc="0" normalizeH="0" baseline="0" noProof="0" dirty="0" smtClean="0">
              <a:ln>
                <a:noFill/>
              </a:ln>
              <a:solidFill>
                <a:schemeClr val="tx2"/>
              </a:solidFill>
              <a:uLnTx/>
              <a:uFillTx/>
              <a:latin typeface="Calibri" pitchFamily="34" charset="0"/>
              <a:ea typeface="宋体" pitchFamily="2" charset="-122"/>
              <a:cs typeface="Calibri"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表格 57"/>
          <p:cNvGraphicFramePr>
            <a:graphicFrameLocks noGrp="1"/>
          </p:cNvGraphicFramePr>
          <p:nvPr/>
        </p:nvGraphicFramePr>
        <p:xfrm>
          <a:off x="2820251" y="1628800"/>
          <a:ext cx="8893960" cy="480060"/>
        </p:xfrm>
        <a:graphic>
          <a:graphicData uri="http://schemas.openxmlformats.org/drawingml/2006/table">
            <a:tbl>
              <a:tblPr firstRow="1" bandRow="1">
                <a:tableStyleId>{5C22544A-7EE6-4342-B048-85BDC9FD1C3A}</a:tableStyleId>
              </a:tblPr>
              <a:tblGrid>
                <a:gridCol w="8893960"/>
              </a:tblGrid>
              <a:tr h="480060">
                <a:tc>
                  <a:txBody>
                    <a:bodyPr/>
                    <a:lstStyle/>
                    <a:p>
                      <a:pPr marL="0" lvl="1">
                        <a:lnSpc>
                          <a:spcPct val="100000"/>
                        </a:lnSpc>
                        <a:buNone/>
                      </a:pPr>
                      <a:r>
                        <a:rPr lang="zh-CN" altLang="en-US" sz="1400" b="0" kern="1200" dirty="0" smtClean="0">
                          <a:solidFill>
                            <a:schemeClr val="tx1"/>
                          </a:solidFill>
                          <a:latin typeface="华文细黑" pitchFamily="2" charset="-122"/>
                          <a:ea typeface="华文细黑" pitchFamily="2" charset="-122"/>
                          <a:cs typeface="+mn-cs"/>
                          <a:sym typeface="微软雅黑" pitchFamily="34" charset="-122"/>
                        </a:rPr>
                        <a:t>通过开放平台会议能力，</a:t>
                      </a:r>
                      <a:r>
                        <a:rPr lang="zh-CN" altLang="en-US" sz="1400" b="0" kern="1200" dirty="0" smtClean="0">
                          <a:solidFill>
                            <a:schemeClr val="tx1"/>
                          </a:solidFill>
                          <a:latin typeface="+mj-ea"/>
                          <a:ea typeface="+mn-ea"/>
                          <a:cs typeface="+mn-cs"/>
                          <a:sym typeface="微软雅黑" pitchFamily="34" charset="-122"/>
                        </a:rPr>
                        <a:t>实现让</a:t>
                      </a:r>
                      <a:r>
                        <a:rPr lang="en-US" altLang="zh-CN" sz="1400" b="0" kern="1200" dirty="0" smtClean="0">
                          <a:solidFill>
                            <a:schemeClr val="tx1"/>
                          </a:solidFill>
                          <a:latin typeface="+mj-ea"/>
                          <a:ea typeface="+mn-ea"/>
                          <a:cs typeface="+mn-cs"/>
                          <a:sym typeface="微软雅黑" pitchFamily="34" charset="-122"/>
                        </a:rPr>
                        <a:t>2</a:t>
                      </a:r>
                      <a:r>
                        <a:rPr lang="zh-CN" altLang="en-US" sz="1400" b="0" kern="1200" dirty="0" smtClean="0">
                          <a:solidFill>
                            <a:schemeClr val="tx1"/>
                          </a:solidFill>
                          <a:latin typeface="+mj-ea"/>
                          <a:ea typeface="+mn-ea"/>
                          <a:cs typeface="+mn-cs"/>
                          <a:sym typeface="微软雅黑" pitchFamily="34" charset="-122"/>
                        </a:rPr>
                        <a:t>至</a:t>
                      </a:r>
                      <a:r>
                        <a:rPr lang="en-US" altLang="zh-CN" sz="1400" b="0" kern="1200" dirty="0" smtClean="0">
                          <a:solidFill>
                            <a:schemeClr val="tx1"/>
                          </a:solidFill>
                          <a:latin typeface="+mj-ea"/>
                          <a:ea typeface="+mn-ea"/>
                          <a:cs typeface="+mn-cs"/>
                          <a:sym typeface="微软雅黑" pitchFamily="34" charset="-122"/>
                        </a:rPr>
                        <a:t>400</a:t>
                      </a:r>
                      <a:r>
                        <a:rPr lang="zh-CN" altLang="en-US" sz="1400" b="0" kern="1200" dirty="0" smtClean="0">
                          <a:solidFill>
                            <a:schemeClr val="tx1"/>
                          </a:solidFill>
                          <a:latin typeface="+mj-ea"/>
                          <a:ea typeface="+mn-ea"/>
                          <a:cs typeface="+mn-cs"/>
                          <a:sym typeface="微软雅黑" pitchFamily="34" charset="-122"/>
                        </a:rPr>
                        <a:t>方用户进</a:t>
                      </a:r>
                      <a:r>
                        <a:rPr lang="zh-CN" altLang="en-US" sz="1400" b="0" kern="1200" dirty="0" smtClean="0">
                          <a:solidFill>
                            <a:schemeClr val="tx1"/>
                          </a:solidFill>
                          <a:latin typeface="+mj-ea"/>
                          <a:ea typeface="+mn-ea"/>
                          <a:cs typeface="+mn-cs"/>
                          <a:sym typeface="微软雅黑" pitchFamily="34" charset="-122"/>
                        </a:rPr>
                        <a:t>行音视</a:t>
                      </a:r>
                      <a:r>
                        <a:rPr lang="zh-CN" altLang="en-US" sz="1400" b="0" kern="1200" dirty="0" smtClean="0">
                          <a:solidFill>
                            <a:schemeClr val="tx1"/>
                          </a:solidFill>
                          <a:latin typeface="+mj-ea"/>
                          <a:ea typeface="+mn-ea"/>
                          <a:cs typeface="+mn-cs"/>
                          <a:sym typeface="微软雅黑" pitchFamily="34" charset="-122"/>
                        </a:rPr>
                        <a:t>频会议，丰富的会议管理功能，如静音、加</a:t>
                      </a:r>
                      <a:r>
                        <a:rPr lang="en-US" altLang="zh-CN" sz="1400" b="0" kern="1200" dirty="0" smtClean="0">
                          <a:solidFill>
                            <a:schemeClr val="tx1"/>
                          </a:solidFill>
                          <a:latin typeface="+mj-ea"/>
                          <a:ea typeface="+mn-ea"/>
                          <a:cs typeface="+mn-cs"/>
                          <a:sym typeface="微软雅黑" pitchFamily="34" charset="-122"/>
                        </a:rPr>
                        <a:t>/</a:t>
                      </a:r>
                      <a:r>
                        <a:rPr lang="zh-CN" altLang="en-US" sz="1400" b="0" kern="1200" dirty="0" smtClean="0">
                          <a:solidFill>
                            <a:schemeClr val="tx1"/>
                          </a:solidFill>
                          <a:latin typeface="+mj-ea"/>
                          <a:ea typeface="+mn-ea"/>
                          <a:cs typeface="+mn-cs"/>
                          <a:sym typeface="微软雅黑" pitchFamily="34" charset="-122"/>
                        </a:rPr>
                        <a:t>踢人等。</a:t>
                      </a:r>
                      <a:endParaRPr lang="en-US" altLang="zh-CN" sz="1400" b="0" kern="1200" dirty="0" smtClean="0">
                        <a:solidFill>
                          <a:schemeClr val="tx1"/>
                        </a:solidFill>
                        <a:latin typeface="华文细黑" pitchFamily="2" charset="-122"/>
                        <a:ea typeface="华文细黑" pitchFamily="2" charset="-122"/>
                        <a:cs typeface="+mn-cs"/>
                        <a:sym typeface="微软雅黑" pitchFamily="34" charset="-122"/>
                      </a:endParaRPr>
                    </a:p>
                  </a:txBody>
                  <a:tcPr anchor="ctr">
                    <a:solidFill>
                      <a:schemeClr val="bg1">
                        <a:lumMod val="85000"/>
                      </a:schemeClr>
                    </a:solidFill>
                  </a:tcPr>
                </a:tc>
              </a:tr>
            </a:tbl>
          </a:graphicData>
        </a:graphic>
      </p:graphicFrame>
      <p:sp>
        <p:nvSpPr>
          <p:cNvPr id="38" name="标题 37"/>
          <p:cNvSpPr>
            <a:spLocks noGrp="1"/>
          </p:cNvSpPr>
          <p:nvPr>
            <p:ph type="title"/>
          </p:nvPr>
        </p:nvSpPr>
        <p:spPr/>
        <p:txBody>
          <a:bodyPr/>
          <a:lstStyle/>
          <a:p>
            <a:r>
              <a:rPr lang="zh-CN" altLang="en-US" dirty="0" smtClean="0"/>
              <a:t>会议能力</a:t>
            </a:r>
            <a:endParaRPr lang="zh-CN" altLang="en-US" dirty="0"/>
          </a:p>
        </p:txBody>
      </p:sp>
      <p:graphicFrame>
        <p:nvGraphicFramePr>
          <p:cNvPr id="132" name="表格 131"/>
          <p:cNvGraphicFramePr>
            <a:graphicFrameLocks noGrp="1"/>
          </p:cNvGraphicFramePr>
          <p:nvPr/>
        </p:nvGraphicFramePr>
        <p:xfrm>
          <a:off x="2857227" y="2060848"/>
          <a:ext cx="8856984" cy="442848"/>
        </p:xfrm>
        <a:graphic>
          <a:graphicData uri="http://schemas.openxmlformats.org/drawingml/2006/table">
            <a:tbl>
              <a:tblPr firstRow="1" bandRow="1">
                <a:tableStyleId>{5C22544A-7EE6-4342-B048-85BDC9FD1C3A}</a:tableStyleId>
              </a:tblPr>
              <a:tblGrid>
                <a:gridCol w="8856984"/>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mj-ea"/>
                          <a:ea typeface="+mn-ea"/>
                          <a:cs typeface="+mn-cs"/>
                          <a:sym typeface="微软雅黑" pitchFamily="34" charset="-122"/>
                        </a:rPr>
                        <a:t>可应用于企业会议、远程医疗、交通调度、跨区年会、在线教育等场景。</a:t>
                      </a:r>
                      <a:endParaRPr lang="en-US" altLang="zh-CN" sz="1400" b="0" kern="1200" dirty="0" smtClean="0">
                        <a:solidFill>
                          <a:schemeClr val="tx1"/>
                        </a:solidFill>
                        <a:latin typeface="+mj-ea"/>
                        <a:ea typeface="+mj-ea"/>
                        <a:cs typeface="+mn-cs"/>
                        <a:sym typeface="微软雅黑" pitchFamily="34" charset="-122"/>
                      </a:endParaRPr>
                    </a:p>
                  </a:txBody>
                  <a:tcPr anchor="ctr">
                    <a:solidFill>
                      <a:schemeClr val="bg1">
                        <a:lumMod val="85000"/>
                      </a:schemeClr>
                    </a:solidFill>
                  </a:tcPr>
                </a:tc>
              </a:tr>
            </a:tbl>
          </a:graphicData>
        </a:graphic>
      </p:graphicFrame>
      <p:pic>
        <p:nvPicPr>
          <p:cNvPr id="128" name="图片 127" descr="41_会议控制_视频.jpg"/>
          <p:cNvPicPr>
            <a:picLocks noChangeAspect="1"/>
          </p:cNvPicPr>
          <p:nvPr/>
        </p:nvPicPr>
        <p:blipFill>
          <a:blip r:embed="rId3" cstate="print"/>
          <a:stretch>
            <a:fillRect/>
          </a:stretch>
        </p:blipFill>
        <p:spPr>
          <a:xfrm>
            <a:off x="1276967" y="2780928"/>
            <a:ext cx="2696522" cy="2808312"/>
          </a:xfrm>
          <a:prstGeom prst="rect">
            <a:avLst/>
          </a:prstGeom>
        </p:spPr>
      </p:pic>
      <p:sp>
        <p:nvSpPr>
          <p:cNvPr id="131" name="矩形 130"/>
          <p:cNvSpPr/>
          <p:nvPr/>
        </p:nvSpPr>
        <p:spPr bwMode="auto">
          <a:xfrm>
            <a:off x="1273051" y="5659436"/>
            <a:ext cx="2664296" cy="442922"/>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mj-ea"/>
                <a:ea typeface="+mj-ea"/>
                <a:cs typeface="Arial" pitchFamily="34" charset="0"/>
              </a:rPr>
              <a:t>远程会议</a:t>
            </a:r>
            <a:endParaRPr kumimoji="0" lang="zh-CN" altLang="en-US" sz="1600" b="1" i="0" u="none" strike="noStrike" kern="0" cap="none" spc="0" normalizeH="0" baseline="0" noProof="0" dirty="0">
              <a:ln>
                <a:noFill/>
              </a:ln>
              <a:effectLst/>
              <a:uLnTx/>
              <a:uFillTx/>
              <a:latin typeface="+mj-ea"/>
              <a:ea typeface="+mj-ea"/>
              <a:cs typeface="Arial" pitchFamily="34" charset="0"/>
            </a:endParaRPr>
          </a:p>
        </p:txBody>
      </p:sp>
      <p:pic>
        <p:nvPicPr>
          <p:cNvPr id="134" name="Picture 3"/>
          <p:cNvPicPr>
            <a:picLocks noChangeAspect="1" noChangeArrowheads="1"/>
          </p:cNvPicPr>
          <p:nvPr/>
        </p:nvPicPr>
        <p:blipFill>
          <a:blip r:embed="rId4" cstate="email">
            <a:extLst>
              <a:ext uri="{28A0092B-C50C-407E-A947-70E740481C1C}">
                <a14:useLocalDpi xmlns="" xmlns:a14="http://schemas.microsoft.com/office/drawing/2010/main"/>
              </a:ext>
            </a:extLst>
          </a:blip>
          <a:srcRect/>
          <a:stretch>
            <a:fillRect/>
          </a:stretch>
        </p:blipFill>
        <p:spPr bwMode="auto">
          <a:xfrm>
            <a:off x="4297387" y="2780928"/>
            <a:ext cx="3456384" cy="2808312"/>
          </a:xfrm>
          <a:prstGeom prst="rect">
            <a:avLst/>
          </a:prstGeom>
          <a:noFill/>
          <a:ln>
            <a:solidFill>
              <a:schemeClr val="bg2">
                <a:lumMod val="60000"/>
                <a:lumOff val="40000"/>
              </a:schemeClr>
            </a:solidFill>
          </a:ln>
          <a:effectLst>
            <a:glow rad="63500">
              <a:srgbClr val="990000">
                <a:lumMod val="20000"/>
                <a:lumOff val="80000"/>
                <a:alpha val="40000"/>
              </a:srgbClr>
            </a:glo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5" name="矩形 134"/>
          <p:cNvSpPr/>
          <p:nvPr/>
        </p:nvSpPr>
        <p:spPr bwMode="auto">
          <a:xfrm>
            <a:off x="4297387" y="5661248"/>
            <a:ext cx="3456384" cy="432048"/>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lang="zh-CN" altLang="en-US" sz="1600" kern="0" dirty="0" smtClean="0">
                <a:latin typeface="+mj-ea"/>
                <a:ea typeface="+mj-ea"/>
                <a:cs typeface="Arial" pitchFamily="34" charset="0"/>
              </a:rPr>
              <a:t>远程会诊</a:t>
            </a:r>
            <a:endParaRPr kumimoji="0" lang="zh-CN" altLang="en-US" sz="1600" b="1" i="0" u="none" strike="noStrike" kern="0" cap="none" spc="0" normalizeH="0" baseline="0" noProof="0" dirty="0">
              <a:ln>
                <a:noFill/>
              </a:ln>
              <a:effectLst/>
              <a:uLnTx/>
              <a:uFillTx/>
              <a:latin typeface="+mj-ea"/>
              <a:ea typeface="+mj-ea"/>
              <a:cs typeface="Arial" pitchFamily="34" charset="0"/>
            </a:endParaRPr>
          </a:p>
        </p:txBody>
      </p:sp>
      <p:pic>
        <p:nvPicPr>
          <p:cNvPr id="136" name="Picture 2"/>
          <p:cNvPicPr>
            <a:picLocks noChangeAspect="1" noChangeArrowheads="1"/>
          </p:cNvPicPr>
          <p:nvPr/>
        </p:nvPicPr>
        <p:blipFill>
          <a:blip r:embed="rId5" cstate="print"/>
          <a:srcRect/>
          <a:stretch>
            <a:fillRect/>
          </a:stretch>
        </p:blipFill>
        <p:spPr bwMode="auto">
          <a:xfrm>
            <a:off x="8113811" y="2780928"/>
            <a:ext cx="3024336" cy="2808312"/>
          </a:xfrm>
          <a:prstGeom prst="rect">
            <a:avLst/>
          </a:prstGeom>
          <a:noFill/>
          <a:ln w="9525">
            <a:solidFill>
              <a:schemeClr val="bg2">
                <a:lumMod val="60000"/>
                <a:lumOff val="40000"/>
              </a:schemeClr>
            </a:solidFill>
            <a:miter lim="800000"/>
            <a:headEnd/>
            <a:tailEnd/>
          </a:ln>
        </p:spPr>
      </p:pic>
      <p:sp>
        <p:nvSpPr>
          <p:cNvPr id="137" name="矩形 136"/>
          <p:cNvSpPr/>
          <p:nvPr/>
        </p:nvSpPr>
        <p:spPr bwMode="auto">
          <a:xfrm>
            <a:off x="8113811" y="5661248"/>
            <a:ext cx="3024335" cy="432048"/>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lang="zh-CN" altLang="en-US" sz="1600" kern="0" dirty="0" smtClean="0">
                <a:latin typeface="华文细黑" pitchFamily="2" charset="-122"/>
                <a:ea typeface="华文细黑" pitchFamily="2" charset="-122"/>
                <a:cs typeface="Arial" pitchFamily="34" charset="0"/>
              </a:rPr>
              <a:t>跨地区年会</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sp>
        <p:nvSpPr>
          <p:cNvPr id="15" name="矩形 14"/>
          <p:cNvSpPr/>
          <p:nvPr/>
        </p:nvSpPr>
        <p:spPr bwMode="auto">
          <a:xfrm>
            <a:off x="864457" y="1628800"/>
            <a:ext cx="1992770" cy="432048"/>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
        <p:nvSpPr>
          <p:cNvPr id="16" name="矩形 15"/>
          <p:cNvSpPr/>
          <p:nvPr/>
        </p:nvSpPr>
        <p:spPr bwMode="auto">
          <a:xfrm>
            <a:off x="864457" y="2087588"/>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p:txBody>
          <a:bodyPr/>
          <a:lstStyle/>
          <a:p>
            <a:pPr fontAlgn="ctr"/>
            <a:r>
              <a:rPr lang="zh-CN" altLang="en-US" dirty="0" smtClean="0">
                <a:latin typeface="Arial"/>
                <a:cs typeface="Arial" pitchFamily="34" charset="0"/>
              </a:rPr>
              <a:t>合作流程</a:t>
            </a:r>
            <a:endParaRPr lang="en-US" altLang="zh-CN" dirty="0">
              <a:latin typeface="Arial"/>
              <a:cs typeface="Arial" pitchFamily="34" charset="0"/>
            </a:endParaRPr>
          </a:p>
        </p:txBody>
      </p:sp>
      <p:graphicFrame>
        <p:nvGraphicFramePr>
          <p:cNvPr id="48" name="内容占位符 47"/>
          <p:cNvGraphicFramePr>
            <a:graphicFrameLocks noGrp="1"/>
          </p:cNvGraphicFramePr>
          <p:nvPr>
            <p:ph idx="1"/>
          </p:nvPr>
        </p:nvGraphicFramePr>
        <p:xfrm>
          <a:off x="781050" y="1484784"/>
          <a:ext cx="1097597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 name="椭圆 12"/>
          <p:cNvSpPr/>
          <p:nvPr/>
        </p:nvSpPr>
        <p:spPr bwMode="auto">
          <a:xfrm>
            <a:off x="1345059" y="2377480"/>
            <a:ext cx="815975" cy="815975"/>
          </a:xfrm>
          <a:prstGeom prst="ellipse">
            <a:avLst/>
          </a:prstGeom>
          <a:solidFill>
            <a:schemeClr val="bg1">
              <a:lumMod val="65000"/>
            </a:schemeClr>
          </a:solidFill>
          <a:ln w="9525" cap="flat" cmpd="sng" algn="ctr">
            <a:noFill/>
            <a:prstDash val="solid"/>
            <a:round/>
            <a:headEnd type="stealth" w="med" len="med"/>
            <a:tailEnd type="oval"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r>
              <a:rPr kumimoji="0" lang="en-US" altLang="zh-CN" sz="3600" b="1" i="0" u="none" strike="noStrike" cap="none" normalizeH="0" baseline="0" dirty="0" smtClean="0">
                <a:ln>
                  <a:noFill/>
                </a:ln>
                <a:solidFill>
                  <a:schemeClr val="bg1"/>
                </a:solidFill>
                <a:effectLst/>
                <a:ea typeface="SimSun" pitchFamily="2" charset="-122"/>
              </a:rPr>
              <a:t>1</a:t>
            </a:r>
            <a:endParaRPr kumimoji="0" lang="en-US" altLang="zh-CN" b="1" i="0" u="none" strike="noStrike" cap="none" normalizeH="0" baseline="0" dirty="0" smtClean="0">
              <a:ln>
                <a:noFill/>
              </a:ln>
              <a:solidFill>
                <a:schemeClr val="bg1"/>
              </a:solidFill>
              <a:effectLst/>
              <a:ea typeface="SimSun" pitchFamily="2" charset="-122"/>
            </a:endParaRPr>
          </a:p>
        </p:txBody>
      </p:sp>
      <p:sp>
        <p:nvSpPr>
          <p:cNvPr id="30" name="椭圆 12"/>
          <p:cNvSpPr/>
          <p:nvPr/>
        </p:nvSpPr>
        <p:spPr bwMode="auto">
          <a:xfrm>
            <a:off x="3649315" y="2377480"/>
            <a:ext cx="815975" cy="815975"/>
          </a:xfrm>
          <a:prstGeom prst="ellipse">
            <a:avLst/>
          </a:prstGeom>
          <a:solidFill>
            <a:schemeClr val="bg1">
              <a:lumMod val="65000"/>
            </a:schemeClr>
          </a:solidFill>
          <a:ln w="9525" cap="flat" cmpd="sng" algn="ctr">
            <a:noFill/>
            <a:prstDash val="solid"/>
            <a:round/>
            <a:headEnd type="stealth" w="med" len="med"/>
            <a:tailEnd type="oval"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r>
              <a:rPr kumimoji="0" lang="en-US" altLang="zh-CN" sz="3600" b="1" i="0" u="none" strike="noStrike" cap="none" normalizeH="0" baseline="0" dirty="0" smtClean="0">
                <a:ln>
                  <a:noFill/>
                </a:ln>
                <a:solidFill>
                  <a:schemeClr val="bg1"/>
                </a:solidFill>
                <a:effectLst/>
                <a:ea typeface="SimSun" pitchFamily="2" charset="-122"/>
              </a:rPr>
              <a:t>2</a:t>
            </a:r>
            <a:endParaRPr kumimoji="0" lang="en-US" altLang="zh-CN" b="1" i="0" u="none" strike="noStrike" cap="none" normalizeH="0" baseline="0" dirty="0" smtClean="0">
              <a:ln>
                <a:noFill/>
              </a:ln>
              <a:solidFill>
                <a:schemeClr val="bg1"/>
              </a:solidFill>
              <a:effectLst/>
              <a:ea typeface="SimSun" pitchFamily="2" charset="-122"/>
            </a:endParaRPr>
          </a:p>
        </p:txBody>
      </p:sp>
      <p:sp>
        <p:nvSpPr>
          <p:cNvPr id="35" name="椭圆 12"/>
          <p:cNvSpPr/>
          <p:nvPr/>
        </p:nvSpPr>
        <p:spPr bwMode="auto">
          <a:xfrm>
            <a:off x="5881563" y="2377480"/>
            <a:ext cx="815975" cy="815975"/>
          </a:xfrm>
          <a:prstGeom prst="ellipse">
            <a:avLst/>
          </a:prstGeom>
          <a:solidFill>
            <a:schemeClr val="bg1">
              <a:lumMod val="65000"/>
            </a:schemeClr>
          </a:solidFill>
          <a:ln w="9525" cap="flat" cmpd="sng" algn="ctr">
            <a:noFill/>
            <a:prstDash val="solid"/>
            <a:round/>
            <a:headEnd type="stealth" w="med" len="med"/>
            <a:tailEnd type="oval"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r>
              <a:rPr kumimoji="0" lang="en-US" altLang="zh-CN" sz="3600" b="1" i="0" u="none" strike="noStrike" cap="none" normalizeH="0" baseline="0" dirty="0" smtClean="0">
                <a:ln>
                  <a:noFill/>
                </a:ln>
                <a:solidFill>
                  <a:schemeClr val="bg1"/>
                </a:solidFill>
                <a:effectLst/>
                <a:ea typeface="SimSun" pitchFamily="2" charset="-122"/>
              </a:rPr>
              <a:t>3</a:t>
            </a:r>
            <a:endParaRPr kumimoji="0" lang="en-US" altLang="zh-CN" b="1" i="0" u="none" strike="noStrike" cap="none" normalizeH="0" baseline="0" dirty="0" smtClean="0">
              <a:ln>
                <a:noFill/>
              </a:ln>
              <a:solidFill>
                <a:schemeClr val="bg1"/>
              </a:solidFill>
              <a:effectLst/>
              <a:ea typeface="SimSun" pitchFamily="2" charset="-122"/>
            </a:endParaRPr>
          </a:p>
        </p:txBody>
      </p:sp>
      <p:sp>
        <p:nvSpPr>
          <p:cNvPr id="40" name="椭圆 12"/>
          <p:cNvSpPr/>
          <p:nvPr/>
        </p:nvSpPr>
        <p:spPr bwMode="auto">
          <a:xfrm>
            <a:off x="8113811" y="2377480"/>
            <a:ext cx="815975" cy="815975"/>
          </a:xfrm>
          <a:prstGeom prst="ellipse">
            <a:avLst/>
          </a:prstGeom>
          <a:solidFill>
            <a:schemeClr val="bg1">
              <a:lumMod val="65000"/>
            </a:schemeClr>
          </a:solidFill>
          <a:ln w="9525" cap="flat" cmpd="sng" algn="ctr">
            <a:noFill/>
            <a:prstDash val="solid"/>
            <a:round/>
            <a:headEnd type="stealth" w="med" len="med"/>
            <a:tailEnd type="oval"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r>
              <a:rPr kumimoji="0" lang="en-US" altLang="zh-CN" sz="3600" b="1" i="0" u="none" strike="noStrike" cap="none" normalizeH="0" baseline="0" dirty="0" smtClean="0">
                <a:ln>
                  <a:noFill/>
                </a:ln>
                <a:solidFill>
                  <a:schemeClr val="bg1"/>
                </a:solidFill>
                <a:effectLst/>
                <a:ea typeface="SimSun" pitchFamily="2" charset="-122"/>
              </a:rPr>
              <a:t>4</a:t>
            </a:r>
            <a:endParaRPr kumimoji="0" lang="en-US" altLang="zh-CN" b="1" i="0" u="none" strike="noStrike" cap="none" normalizeH="0" baseline="0" dirty="0" smtClean="0">
              <a:ln>
                <a:noFill/>
              </a:ln>
              <a:solidFill>
                <a:schemeClr val="bg1"/>
              </a:solidFill>
              <a:effectLst/>
              <a:ea typeface="SimSun" pitchFamily="2" charset="-122"/>
            </a:endParaRPr>
          </a:p>
        </p:txBody>
      </p:sp>
      <p:sp>
        <p:nvSpPr>
          <p:cNvPr id="45" name="椭圆 12"/>
          <p:cNvSpPr/>
          <p:nvPr/>
        </p:nvSpPr>
        <p:spPr bwMode="auto">
          <a:xfrm>
            <a:off x="10274051" y="2377480"/>
            <a:ext cx="815975" cy="815975"/>
          </a:xfrm>
          <a:prstGeom prst="ellipse">
            <a:avLst/>
          </a:prstGeom>
          <a:solidFill>
            <a:schemeClr val="bg1">
              <a:lumMod val="65000"/>
            </a:schemeClr>
          </a:solidFill>
          <a:ln w="9525" cap="flat" cmpd="sng" algn="ctr">
            <a:noFill/>
            <a:prstDash val="solid"/>
            <a:round/>
            <a:headEnd type="stealth" w="med" len="med"/>
            <a:tailEnd type="oval"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
                <a:srgbClr val="CC9900"/>
              </a:buClr>
              <a:buSzTx/>
              <a:buNone/>
              <a:tabLst/>
            </a:pPr>
            <a:r>
              <a:rPr kumimoji="0" lang="en-US" altLang="zh-CN" sz="3600" b="1" i="0" u="none" strike="noStrike" cap="none" normalizeH="0" baseline="0" dirty="0" smtClean="0">
                <a:ln>
                  <a:noFill/>
                </a:ln>
                <a:solidFill>
                  <a:schemeClr val="bg1"/>
                </a:solidFill>
                <a:effectLst/>
                <a:ea typeface="SimSun" pitchFamily="2" charset="-122"/>
              </a:rPr>
              <a:t>5</a:t>
            </a:r>
            <a:endParaRPr kumimoji="0" lang="en-US" altLang="zh-CN" b="1" i="0" u="none" strike="noStrike" cap="none" normalizeH="0" baseline="0" dirty="0" smtClean="0">
              <a:ln>
                <a:noFill/>
              </a:ln>
              <a:solidFill>
                <a:schemeClr val="bg1"/>
              </a:solidFill>
              <a:effectLst/>
              <a:ea typeface="SimSun"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合作模式</a:t>
            </a:r>
            <a:endParaRPr lang="zh-CN" altLang="en-US" dirty="0"/>
          </a:p>
        </p:txBody>
      </p:sp>
      <p:sp>
        <p:nvSpPr>
          <p:cNvPr id="32" name="圆角矩形 31"/>
          <p:cNvSpPr/>
          <p:nvPr/>
        </p:nvSpPr>
        <p:spPr bwMode="auto">
          <a:xfrm>
            <a:off x="4513411" y="3323297"/>
            <a:ext cx="2016000" cy="699677"/>
          </a:xfrm>
          <a:prstGeom prst="roundRect">
            <a:avLst/>
          </a:prstGeom>
          <a:noFill/>
          <a:ln w="38100">
            <a:solidFill>
              <a:schemeClr val="bg1">
                <a:lumMod val="50000"/>
              </a:schemeClr>
            </a:solidFill>
            <a:prstDash val="dash"/>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1">
            <a:noAutofit/>
          </a:bodyPr>
          <a:lstStyle/>
          <a:p>
            <a:pPr algn="ctr" defTabSz="1048268" eaLnBrk="0" hangingPunct="0">
              <a:buClrTx/>
              <a:buSzPct val="100000"/>
              <a:buFontTx/>
              <a:buNone/>
            </a:pPr>
            <a:r>
              <a:rPr lang="en-US" altLang="zh-CN" sz="1500" b="0" dirty="0" smtClean="0">
                <a:solidFill>
                  <a:schemeClr val="tx1"/>
                </a:solidFill>
                <a:latin typeface="华文细黑" pitchFamily="2" charset="-122"/>
                <a:ea typeface="华文细黑" pitchFamily="2" charset="-122"/>
                <a:cs typeface="Calibri" pitchFamily="34" charset="0"/>
              </a:rPr>
              <a:t>OA/CRM/ERP</a:t>
            </a:r>
            <a:r>
              <a:rPr lang="zh-CN" altLang="en-US" sz="1500" b="0" dirty="0" smtClean="0">
                <a:solidFill>
                  <a:schemeClr val="tx1"/>
                </a:solidFill>
                <a:latin typeface="华文细黑" pitchFamily="2" charset="-122"/>
                <a:ea typeface="华文细黑" pitchFamily="2" charset="-122"/>
                <a:cs typeface="Calibri" pitchFamily="34" charset="0"/>
              </a:rPr>
              <a:t>等</a:t>
            </a:r>
            <a:endParaRPr lang="en-US" altLang="zh-CN" sz="1500" b="0" dirty="0" smtClean="0">
              <a:solidFill>
                <a:schemeClr val="tx1"/>
              </a:solidFill>
              <a:latin typeface="华文细黑" pitchFamily="2" charset="-122"/>
              <a:ea typeface="华文细黑" pitchFamily="2" charset="-122"/>
              <a:cs typeface="Calibri" pitchFamily="34" charset="0"/>
            </a:endParaRPr>
          </a:p>
          <a:p>
            <a:pPr algn="ctr" defTabSz="1048268" eaLnBrk="0" hangingPunct="0">
              <a:buClrTx/>
              <a:buSzPct val="100000"/>
              <a:buFontTx/>
              <a:buNone/>
            </a:pPr>
            <a:r>
              <a:rPr lang="zh-CN" altLang="en-US" sz="1500" b="0" dirty="0" smtClean="0">
                <a:solidFill>
                  <a:schemeClr val="tx1"/>
                </a:solidFill>
                <a:latin typeface="华文细黑" pitchFamily="2" charset="-122"/>
                <a:ea typeface="华文细黑" pitchFamily="2" charset="-122"/>
                <a:cs typeface="Calibri" pitchFamily="34" charset="0"/>
              </a:rPr>
              <a:t>通用软件</a:t>
            </a:r>
            <a:r>
              <a:rPr lang="zh-CN" altLang="en-US" sz="1500" b="0" dirty="0" smtClean="0">
                <a:solidFill>
                  <a:schemeClr val="tx2"/>
                </a:solidFill>
                <a:latin typeface="华文细黑" pitchFamily="2" charset="-122"/>
                <a:ea typeface="华文细黑" pitchFamily="2" charset="-122"/>
                <a:cs typeface="Calibri" pitchFamily="34" charset="0"/>
              </a:rPr>
              <a:t>提供商</a:t>
            </a:r>
          </a:p>
        </p:txBody>
      </p:sp>
      <p:sp>
        <p:nvSpPr>
          <p:cNvPr id="33" name="圆角矩形 32"/>
          <p:cNvSpPr/>
          <p:nvPr/>
        </p:nvSpPr>
        <p:spPr bwMode="auto">
          <a:xfrm>
            <a:off x="6673651" y="3334200"/>
            <a:ext cx="2016000" cy="699677"/>
          </a:xfrm>
          <a:prstGeom prst="roundRect">
            <a:avLst/>
          </a:prstGeom>
          <a:noFill/>
          <a:ln w="38100">
            <a:solidFill>
              <a:schemeClr val="bg1">
                <a:lumMod val="50000"/>
              </a:schemeClr>
            </a:solidFill>
            <a:prstDash val="dash"/>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1">
            <a:noAutofit/>
          </a:bodyPr>
          <a:lstStyle/>
          <a:p>
            <a:pPr algn="ctr" eaLnBrk="0" hangingPunct="0">
              <a:buClrTx/>
              <a:buSzPct val="100000"/>
              <a:buFontTx/>
              <a:buNone/>
            </a:pPr>
            <a:r>
              <a:rPr lang="zh-CN" altLang="en-US" sz="1500" b="0" dirty="0" smtClean="0">
                <a:solidFill>
                  <a:schemeClr val="tx1"/>
                </a:solidFill>
                <a:latin typeface="华文细黑" pitchFamily="2" charset="-122"/>
                <a:ea typeface="华文细黑" pitchFamily="2" charset="-122"/>
                <a:cs typeface="Calibri" pitchFamily="34" charset="0"/>
              </a:rPr>
              <a:t>安防</a:t>
            </a:r>
            <a:r>
              <a:rPr lang="en-US" altLang="zh-CN" sz="1500" b="0" dirty="0" smtClean="0">
                <a:solidFill>
                  <a:schemeClr val="tx1"/>
                </a:solidFill>
                <a:latin typeface="华文细黑" pitchFamily="2" charset="-122"/>
                <a:ea typeface="华文细黑" pitchFamily="2" charset="-122"/>
                <a:cs typeface="Calibri" pitchFamily="34" charset="0"/>
              </a:rPr>
              <a:t>/</a:t>
            </a:r>
            <a:r>
              <a:rPr lang="zh-CN" altLang="en-US" sz="1500" b="0" dirty="0" smtClean="0">
                <a:solidFill>
                  <a:schemeClr val="tx1"/>
                </a:solidFill>
                <a:latin typeface="华文细黑" pitchFamily="2" charset="-122"/>
                <a:ea typeface="华文细黑" pitchFamily="2" charset="-122"/>
                <a:cs typeface="Calibri" pitchFamily="34" charset="0"/>
              </a:rPr>
              <a:t>保险</a:t>
            </a:r>
            <a:r>
              <a:rPr lang="en-US" altLang="zh-CN" sz="1500" b="0" dirty="0" smtClean="0">
                <a:solidFill>
                  <a:schemeClr val="tx1"/>
                </a:solidFill>
                <a:latin typeface="华文细黑" pitchFamily="2" charset="-122"/>
                <a:ea typeface="华文细黑" pitchFamily="2" charset="-122"/>
                <a:cs typeface="Calibri" pitchFamily="34" charset="0"/>
              </a:rPr>
              <a:t>/</a:t>
            </a:r>
            <a:r>
              <a:rPr lang="zh-CN" altLang="en-US" sz="1500" b="0" dirty="0" smtClean="0">
                <a:solidFill>
                  <a:schemeClr val="tx1"/>
                </a:solidFill>
                <a:latin typeface="华文细黑" pitchFamily="2" charset="-122"/>
                <a:ea typeface="华文细黑" pitchFamily="2" charset="-122"/>
                <a:cs typeface="Calibri" pitchFamily="34" charset="0"/>
              </a:rPr>
              <a:t>环境</a:t>
            </a:r>
            <a:r>
              <a:rPr lang="en-US" altLang="zh-CN" sz="1500" b="0" dirty="0" smtClean="0">
                <a:solidFill>
                  <a:schemeClr val="tx1"/>
                </a:solidFill>
                <a:latin typeface="华文细黑" pitchFamily="2" charset="-122"/>
                <a:ea typeface="华文细黑" pitchFamily="2" charset="-122"/>
                <a:cs typeface="Calibri" pitchFamily="34" charset="0"/>
              </a:rPr>
              <a:t>/</a:t>
            </a:r>
            <a:r>
              <a:rPr lang="zh-CN" altLang="en-US" sz="1500" b="0" dirty="0" smtClean="0">
                <a:solidFill>
                  <a:schemeClr val="tx1"/>
                </a:solidFill>
                <a:latin typeface="华文细黑" pitchFamily="2" charset="-122"/>
                <a:ea typeface="华文细黑" pitchFamily="2" charset="-122"/>
                <a:cs typeface="Calibri" pitchFamily="34" charset="0"/>
              </a:rPr>
              <a:t>物流</a:t>
            </a:r>
            <a:r>
              <a:rPr lang="en-US" altLang="zh-CN" sz="1500" b="0" dirty="0" smtClean="0">
                <a:solidFill>
                  <a:schemeClr val="tx1"/>
                </a:solidFill>
                <a:latin typeface="华文细黑" pitchFamily="2" charset="-122"/>
                <a:ea typeface="华文细黑" pitchFamily="2" charset="-122"/>
                <a:cs typeface="Calibri" pitchFamily="34" charset="0"/>
              </a:rPr>
              <a:t>/</a:t>
            </a:r>
            <a:r>
              <a:rPr lang="zh-CN" altLang="en-US" sz="1500" b="0" dirty="0" smtClean="0">
                <a:solidFill>
                  <a:schemeClr val="tx1"/>
                </a:solidFill>
                <a:latin typeface="华文细黑" pitchFamily="2" charset="-122"/>
                <a:ea typeface="华文细黑" pitchFamily="2" charset="-122"/>
                <a:cs typeface="Calibri" pitchFamily="34" charset="0"/>
              </a:rPr>
              <a:t>医疗等行业</a:t>
            </a:r>
            <a:r>
              <a:rPr lang="zh-CN" altLang="en-US" sz="1500" b="0" dirty="0" smtClean="0">
                <a:solidFill>
                  <a:schemeClr val="tx2"/>
                </a:solidFill>
                <a:latin typeface="华文细黑" pitchFamily="2" charset="-122"/>
                <a:ea typeface="华文细黑" pitchFamily="2" charset="-122"/>
                <a:cs typeface="Calibri" pitchFamily="34" charset="0"/>
              </a:rPr>
              <a:t>集成商</a:t>
            </a:r>
          </a:p>
        </p:txBody>
      </p:sp>
      <p:sp>
        <p:nvSpPr>
          <p:cNvPr id="34" name="圆角矩形 33"/>
          <p:cNvSpPr/>
          <p:nvPr/>
        </p:nvSpPr>
        <p:spPr bwMode="auto">
          <a:xfrm>
            <a:off x="9050139" y="3334200"/>
            <a:ext cx="2016000" cy="699677"/>
          </a:xfrm>
          <a:prstGeom prst="roundRect">
            <a:avLst/>
          </a:prstGeom>
          <a:noFill/>
          <a:ln w="38100">
            <a:solidFill>
              <a:schemeClr val="bg1">
                <a:lumMod val="50000"/>
              </a:schemeClr>
            </a:solidFill>
            <a:prstDash val="dash"/>
            <a:headEnd/>
            <a:tailEnd/>
          </a:ln>
        </p:spPr>
        <p:style>
          <a:lnRef idx="2">
            <a:schemeClr val="accent6">
              <a:shade val="50000"/>
            </a:schemeClr>
          </a:lnRef>
          <a:fillRef idx="1">
            <a:schemeClr val="accent6"/>
          </a:fillRef>
          <a:effectRef idx="0">
            <a:schemeClr val="accent6"/>
          </a:effectRef>
          <a:fontRef idx="minor">
            <a:schemeClr val="lt1"/>
          </a:fontRef>
        </p:style>
        <p:txBody>
          <a:bodyPr wrap="square" lIns="0" tIns="0" rIns="0" bIns="0" anchor="ctr" anchorCtr="1">
            <a:noAutofit/>
          </a:bodyPr>
          <a:lstStyle/>
          <a:p>
            <a:pPr algn="ctr" eaLnBrk="0" hangingPunct="0">
              <a:buClrTx/>
              <a:buSzPct val="100000"/>
              <a:buFontTx/>
              <a:buNone/>
            </a:pPr>
            <a:r>
              <a:rPr lang="zh-CN" altLang="en-US" sz="1500" b="0" dirty="0" smtClean="0">
                <a:solidFill>
                  <a:schemeClr val="tx1"/>
                </a:solidFill>
                <a:latin typeface="华文细黑" pitchFamily="2" charset="-122"/>
                <a:ea typeface="华文细黑" pitchFamily="2" charset="-122"/>
                <a:cs typeface="Calibri" pitchFamily="34" charset="0"/>
              </a:rPr>
              <a:t>移动互联网</a:t>
            </a:r>
            <a:endParaRPr lang="en-US" altLang="zh-CN" sz="1500" b="0" dirty="0" smtClean="0">
              <a:solidFill>
                <a:schemeClr val="tx1"/>
              </a:solidFill>
              <a:latin typeface="华文细黑" pitchFamily="2" charset="-122"/>
              <a:ea typeface="华文细黑" pitchFamily="2" charset="-122"/>
              <a:cs typeface="Calibri" pitchFamily="34" charset="0"/>
            </a:endParaRPr>
          </a:p>
          <a:p>
            <a:pPr algn="ctr" eaLnBrk="0" hangingPunct="0">
              <a:buClrTx/>
              <a:buSzPct val="100000"/>
              <a:buFontTx/>
              <a:buNone/>
            </a:pPr>
            <a:r>
              <a:rPr lang="zh-CN" altLang="en-US" sz="1500" b="0" dirty="0" smtClean="0">
                <a:solidFill>
                  <a:schemeClr val="tx2"/>
                </a:solidFill>
                <a:latin typeface="华文细黑" pitchFamily="2" charset="-122"/>
                <a:ea typeface="华文细黑" pitchFamily="2" charset="-122"/>
                <a:cs typeface="Calibri" pitchFamily="34" charset="0"/>
              </a:rPr>
              <a:t>开发者</a:t>
            </a:r>
          </a:p>
        </p:txBody>
      </p:sp>
      <p:sp>
        <p:nvSpPr>
          <p:cNvPr id="35" name="TextBox 34"/>
          <p:cNvSpPr txBox="1"/>
          <p:nvPr/>
        </p:nvSpPr>
        <p:spPr>
          <a:xfrm>
            <a:off x="1489075" y="3331003"/>
            <a:ext cx="2016224" cy="661940"/>
          </a:xfrm>
          <a:prstGeom prst="roundRect">
            <a:avLst/>
          </a:prstGeom>
          <a:noFill/>
          <a:ln w="31750">
            <a:solidFill>
              <a:schemeClr val="tx1">
                <a:lumMod val="50000"/>
                <a:lumOff val="50000"/>
              </a:schemeClr>
            </a:solidFill>
            <a:prstDash val="dash"/>
          </a:ln>
        </p:spPr>
        <p:txBody>
          <a:bodyPr wrap="square" lIns="104827" tIns="52413" rIns="104827" bIns="52413" rtlCol="0">
            <a:spAutoFit/>
          </a:bodyPr>
          <a:lstStyle/>
          <a:p>
            <a:pPr algn="ctr">
              <a:buClrTx/>
              <a:buFontTx/>
              <a:buNone/>
            </a:pPr>
            <a:r>
              <a:rPr lang="zh-CN" altLang="en-US" sz="1700" b="0" dirty="0" smtClean="0">
                <a:solidFill>
                  <a:schemeClr val="tx2"/>
                </a:solidFill>
                <a:latin typeface="华文细黑" pitchFamily="2" charset="-122"/>
                <a:ea typeface="华文细黑" pitchFamily="2" charset="-122"/>
              </a:rPr>
              <a:t>合作伙伴</a:t>
            </a:r>
            <a:endParaRPr lang="en-US" altLang="zh-CN" sz="1700" b="0" dirty="0" smtClean="0">
              <a:solidFill>
                <a:schemeClr val="tx2"/>
              </a:solidFill>
              <a:latin typeface="华文细黑" pitchFamily="2" charset="-122"/>
              <a:ea typeface="华文细黑" pitchFamily="2" charset="-122"/>
            </a:endParaRPr>
          </a:p>
          <a:p>
            <a:pPr algn="ctr">
              <a:buClrTx/>
              <a:buFontTx/>
              <a:buNone/>
            </a:pPr>
            <a:r>
              <a:rPr lang="zh-CN" altLang="en-US" sz="1500" b="0" dirty="0" smtClean="0">
                <a:latin typeface="华文细黑" pitchFamily="2" charset="-122"/>
                <a:ea typeface="华文细黑" pitchFamily="2" charset="-122"/>
              </a:rPr>
              <a:t>有需求、懂市场</a:t>
            </a:r>
            <a:endParaRPr lang="zh-CN" altLang="en-US" sz="1500" b="0" dirty="0">
              <a:latin typeface="华文细黑" pitchFamily="2" charset="-122"/>
              <a:ea typeface="华文细黑" pitchFamily="2" charset="-122"/>
            </a:endParaRPr>
          </a:p>
        </p:txBody>
      </p:sp>
      <p:sp>
        <p:nvSpPr>
          <p:cNvPr id="36" name="TextBox 35"/>
          <p:cNvSpPr txBox="1"/>
          <p:nvPr/>
        </p:nvSpPr>
        <p:spPr>
          <a:xfrm>
            <a:off x="8689875" y="3484943"/>
            <a:ext cx="484982" cy="338554"/>
          </a:xfrm>
          <a:prstGeom prst="rect">
            <a:avLst/>
          </a:prstGeom>
          <a:noFill/>
        </p:spPr>
        <p:txBody>
          <a:bodyPr vert="horz" wrap="square" rtlCol="0">
            <a:spAutoFit/>
          </a:bodyPr>
          <a:lstStyle/>
          <a:p>
            <a:pPr>
              <a:buClrTx/>
              <a:buFontTx/>
              <a:buNone/>
            </a:pPr>
            <a:r>
              <a:rPr lang="en-US" altLang="zh-CN" sz="1600" dirty="0" smtClean="0">
                <a:latin typeface="华文细黑" pitchFamily="2" charset="-122"/>
                <a:ea typeface="华文细黑" pitchFamily="2" charset="-122"/>
              </a:rPr>
              <a:t>…</a:t>
            </a:r>
            <a:endParaRPr lang="zh-CN" altLang="en-US" sz="1600" dirty="0">
              <a:latin typeface="华文细黑" pitchFamily="2" charset="-122"/>
              <a:ea typeface="华文细黑" pitchFamily="2" charset="-122"/>
            </a:endParaRPr>
          </a:p>
        </p:txBody>
      </p:sp>
      <p:sp>
        <p:nvSpPr>
          <p:cNvPr id="37" name="TextBox 36"/>
          <p:cNvSpPr txBox="1"/>
          <p:nvPr/>
        </p:nvSpPr>
        <p:spPr>
          <a:xfrm>
            <a:off x="1489075" y="5051557"/>
            <a:ext cx="2016224" cy="663155"/>
          </a:xfrm>
          <a:prstGeom prst="roundRect">
            <a:avLst/>
          </a:prstGeom>
          <a:noFill/>
          <a:ln w="31750">
            <a:solidFill>
              <a:schemeClr val="tx1">
                <a:lumMod val="50000"/>
                <a:lumOff val="50000"/>
              </a:schemeClr>
            </a:solidFill>
            <a:prstDash val="dash"/>
          </a:ln>
        </p:spPr>
        <p:txBody>
          <a:bodyPr wrap="square" lIns="104827" tIns="52413" rIns="104827" bIns="52413" rtlCol="0">
            <a:spAutoFit/>
          </a:bodyPr>
          <a:lstStyle/>
          <a:p>
            <a:pPr algn="ctr">
              <a:buClrTx/>
              <a:buFontTx/>
              <a:buNone/>
            </a:pPr>
            <a:r>
              <a:rPr lang="zh-CN" altLang="en-US" sz="1700" b="0" dirty="0" smtClean="0">
                <a:solidFill>
                  <a:schemeClr val="tx2"/>
                </a:solidFill>
                <a:latin typeface="华文细黑" pitchFamily="2" charset="-122"/>
                <a:ea typeface="华文细黑" pitchFamily="2" charset="-122"/>
              </a:rPr>
              <a:t>运营商</a:t>
            </a:r>
            <a:endParaRPr lang="en-US" altLang="zh-CN" sz="1700" b="0" dirty="0" smtClean="0">
              <a:solidFill>
                <a:schemeClr val="tx2"/>
              </a:solidFill>
              <a:latin typeface="华文细黑" pitchFamily="2" charset="-122"/>
              <a:ea typeface="华文细黑" pitchFamily="2" charset="-122"/>
            </a:endParaRPr>
          </a:p>
          <a:p>
            <a:pPr algn="ctr">
              <a:buClrTx/>
              <a:buFontTx/>
              <a:buNone/>
            </a:pPr>
            <a:r>
              <a:rPr lang="zh-CN" altLang="en-US" sz="1500" b="0" dirty="0" smtClean="0">
                <a:latin typeface="华文细黑" pitchFamily="2" charset="-122"/>
                <a:ea typeface="华文细黑" pitchFamily="2" charset="-122"/>
              </a:rPr>
              <a:t>有管道、有技术</a:t>
            </a:r>
            <a:endParaRPr lang="zh-CN" altLang="en-US" sz="1500" b="0" dirty="0">
              <a:latin typeface="华文细黑" pitchFamily="2" charset="-122"/>
              <a:ea typeface="华文细黑" pitchFamily="2" charset="-122"/>
            </a:endParaRPr>
          </a:p>
        </p:txBody>
      </p:sp>
      <p:sp>
        <p:nvSpPr>
          <p:cNvPr id="38" name="TextBox 37"/>
          <p:cNvSpPr txBox="1"/>
          <p:nvPr/>
        </p:nvSpPr>
        <p:spPr>
          <a:xfrm>
            <a:off x="1489075" y="1772816"/>
            <a:ext cx="2016224" cy="661940"/>
          </a:xfrm>
          <a:prstGeom prst="roundRect">
            <a:avLst/>
          </a:prstGeom>
          <a:noFill/>
          <a:ln w="31750">
            <a:solidFill>
              <a:schemeClr val="tx1">
                <a:lumMod val="50000"/>
                <a:lumOff val="50000"/>
              </a:schemeClr>
            </a:solidFill>
            <a:prstDash val="dash"/>
          </a:ln>
        </p:spPr>
        <p:txBody>
          <a:bodyPr wrap="square" lIns="104827" tIns="52413" rIns="104827" bIns="52413" rtlCol="0">
            <a:spAutoFit/>
          </a:bodyPr>
          <a:lstStyle/>
          <a:p>
            <a:pPr algn="ctr">
              <a:buClrTx/>
              <a:buFontTx/>
              <a:buNone/>
            </a:pPr>
            <a:r>
              <a:rPr lang="zh-CN" altLang="en-US" sz="1700" b="0" dirty="0" smtClean="0">
                <a:solidFill>
                  <a:schemeClr val="tx2"/>
                </a:solidFill>
                <a:latin typeface="华文细黑" pitchFamily="2" charset="-122"/>
                <a:ea typeface="华文细黑" pitchFamily="2" charset="-122"/>
              </a:rPr>
              <a:t>最终用户</a:t>
            </a:r>
            <a:endParaRPr lang="en-US" altLang="zh-CN" sz="1700" b="0" dirty="0" smtClean="0">
              <a:solidFill>
                <a:schemeClr val="tx2"/>
              </a:solidFill>
              <a:latin typeface="华文细黑" pitchFamily="2" charset="-122"/>
              <a:ea typeface="华文细黑" pitchFamily="2" charset="-122"/>
            </a:endParaRPr>
          </a:p>
          <a:p>
            <a:pPr algn="ctr">
              <a:buClrTx/>
              <a:buFontTx/>
              <a:buNone/>
            </a:pPr>
            <a:r>
              <a:rPr lang="zh-CN" altLang="en-US" sz="1500" b="0" dirty="0" smtClean="0">
                <a:latin typeface="华文细黑" pitchFamily="2" charset="-122"/>
                <a:ea typeface="华文细黑" pitchFamily="2" charset="-122"/>
              </a:rPr>
              <a:t>生活、工作更加高效</a:t>
            </a:r>
            <a:endParaRPr lang="en-US" altLang="zh-CN" sz="1500" b="0" dirty="0" smtClean="0">
              <a:latin typeface="华文细黑" pitchFamily="2" charset="-122"/>
              <a:ea typeface="华文细黑" pitchFamily="2" charset="-122"/>
            </a:endParaRPr>
          </a:p>
        </p:txBody>
      </p:sp>
      <p:sp>
        <p:nvSpPr>
          <p:cNvPr id="39" name="TextBox 38"/>
          <p:cNvSpPr txBox="1"/>
          <p:nvPr/>
        </p:nvSpPr>
        <p:spPr bwMode="auto">
          <a:xfrm flipH="1">
            <a:off x="2857227" y="4251174"/>
            <a:ext cx="1080120" cy="523220"/>
          </a:xfrm>
          <a:prstGeom prst="rect">
            <a:avLst/>
          </a:prstGeom>
          <a:noFill/>
        </p:spPr>
        <p:txBody>
          <a:bodyPr wrap="square">
            <a:spAutoFit/>
          </a:bodyPr>
          <a:lstStyle/>
          <a:p>
            <a:pPr>
              <a:buClrTx/>
              <a:buFontTx/>
              <a:buNone/>
              <a:defRPr/>
            </a:pPr>
            <a:r>
              <a:rPr lang="zh-CN" altLang="en-US" sz="1400" b="0" dirty="0" smtClean="0">
                <a:latin typeface="华文细黑" pitchFamily="2" charset="-122"/>
                <a:ea typeface="华文细黑" pitchFamily="2" charset="-122"/>
                <a:cs typeface="Calibri" pitchFamily="34" charset="0"/>
              </a:rPr>
              <a:t>奖励返现</a:t>
            </a:r>
            <a:endParaRPr lang="en-US" altLang="zh-CN" sz="1400" b="0" dirty="0" smtClean="0">
              <a:latin typeface="华文细黑" pitchFamily="2" charset="-122"/>
              <a:ea typeface="华文细黑" pitchFamily="2" charset="-122"/>
              <a:cs typeface="Calibri" pitchFamily="34" charset="0"/>
            </a:endParaRPr>
          </a:p>
          <a:p>
            <a:pPr>
              <a:buClrTx/>
              <a:buFontTx/>
              <a:buNone/>
              <a:defRPr/>
            </a:pPr>
            <a:r>
              <a:rPr lang="zh-CN" altLang="en-US" sz="1400" b="0" dirty="0" smtClean="0">
                <a:latin typeface="华文细黑" pitchFamily="2" charset="-122"/>
                <a:ea typeface="华文细黑" pitchFamily="2" charset="-122"/>
                <a:cs typeface="Calibri" pitchFamily="34" charset="0"/>
              </a:rPr>
              <a:t>协助推广</a:t>
            </a:r>
            <a:endParaRPr lang="zh-CN" altLang="en-US" sz="1400" b="0" dirty="0">
              <a:latin typeface="华文细黑" pitchFamily="2" charset="-122"/>
              <a:ea typeface="华文细黑" pitchFamily="2" charset="-122"/>
              <a:cs typeface="Calibri" pitchFamily="34" charset="0"/>
            </a:endParaRPr>
          </a:p>
        </p:txBody>
      </p:sp>
      <p:sp>
        <p:nvSpPr>
          <p:cNvPr id="40" name="TextBox 39"/>
          <p:cNvSpPr txBox="1"/>
          <p:nvPr/>
        </p:nvSpPr>
        <p:spPr bwMode="auto">
          <a:xfrm>
            <a:off x="8041803" y="4307212"/>
            <a:ext cx="1872208" cy="523220"/>
          </a:xfrm>
          <a:prstGeom prst="rect">
            <a:avLst/>
          </a:prstGeom>
          <a:noFill/>
        </p:spPr>
        <p:txBody>
          <a:bodyPr wrap="square">
            <a:spAutoFit/>
          </a:bodyPr>
          <a:lstStyle/>
          <a:p>
            <a:pPr>
              <a:buClrTx/>
              <a:buFontTx/>
              <a:buNone/>
              <a:defRPr/>
            </a:pPr>
            <a:r>
              <a:rPr lang="zh-CN" altLang="en-US" sz="1400" b="0" dirty="0" smtClean="0">
                <a:latin typeface="华文细黑" pitchFamily="2" charset="-122"/>
                <a:ea typeface="华文细黑" pitchFamily="2" charset="-122"/>
                <a:cs typeface="Calibri" pitchFamily="34" charset="0"/>
              </a:rPr>
              <a:t>面向合作伙伴、用户的需求提供通信能力</a:t>
            </a:r>
            <a:endParaRPr lang="zh-CN" altLang="en-US" sz="1400" b="0" dirty="0">
              <a:latin typeface="华文细黑" pitchFamily="2" charset="-122"/>
              <a:ea typeface="华文细黑" pitchFamily="2" charset="-122"/>
              <a:cs typeface="Calibri" pitchFamily="34" charset="0"/>
            </a:endParaRPr>
          </a:p>
        </p:txBody>
      </p:sp>
      <p:sp>
        <p:nvSpPr>
          <p:cNvPr id="41" name="TextBox 40"/>
          <p:cNvSpPr txBox="1"/>
          <p:nvPr/>
        </p:nvSpPr>
        <p:spPr bwMode="auto">
          <a:xfrm>
            <a:off x="7969795" y="2670192"/>
            <a:ext cx="1800200" cy="523220"/>
          </a:xfrm>
          <a:prstGeom prst="rect">
            <a:avLst/>
          </a:prstGeom>
          <a:noFill/>
        </p:spPr>
        <p:txBody>
          <a:bodyPr wrap="square">
            <a:spAutoFit/>
          </a:bodyPr>
          <a:lstStyle/>
          <a:p>
            <a:pPr>
              <a:buClrTx/>
              <a:buFontTx/>
              <a:buNone/>
              <a:defRPr/>
            </a:pPr>
            <a:r>
              <a:rPr lang="zh-CN" altLang="en-US" sz="1400" b="0" dirty="0" smtClean="0">
                <a:latin typeface="华文细黑" pitchFamily="2" charset="-122"/>
                <a:ea typeface="华文细黑" pitchFamily="2" charset="-122"/>
                <a:cs typeface="Calibri" pitchFamily="34" charset="0"/>
              </a:rPr>
              <a:t>面向用户、调用能力，开发丰富多彩的应用</a:t>
            </a:r>
            <a:endParaRPr lang="zh-CN" altLang="en-US" sz="1400" b="0" dirty="0">
              <a:latin typeface="华文细黑" pitchFamily="2" charset="-122"/>
              <a:ea typeface="华文细黑" pitchFamily="2" charset="-122"/>
              <a:cs typeface="Calibri" pitchFamily="34" charset="0"/>
            </a:endParaRPr>
          </a:p>
        </p:txBody>
      </p:sp>
      <p:sp>
        <p:nvSpPr>
          <p:cNvPr id="42" name="TextBox 41"/>
          <p:cNvSpPr txBox="1"/>
          <p:nvPr/>
        </p:nvSpPr>
        <p:spPr bwMode="auto">
          <a:xfrm flipH="1">
            <a:off x="1417067" y="4355783"/>
            <a:ext cx="864096" cy="307777"/>
          </a:xfrm>
          <a:prstGeom prst="rect">
            <a:avLst/>
          </a:prstGeom>
          <a:noFill/>
        </p:spPr>
        <p:txBody>
          <a:bodyPr wrap="square">
            <a:spAutoFit/>
          </a:bodyPr>
          <a:lstStyle/>
          <a:p>
            <a:pPr>
              <a:buClrTx/>
              <a:buFontTx/>
              <a:buNone/>
              <a:defRPr/>
            </a:pPr>
            <a:r>
              <a:rPr lang="zh-CN" altLang="en-US" sz="1400" b="0" dirty="0" smtClean="0">
                <a:latin typeface="华文细黑" pitchFamily="2" charset="-122"/>
                <a:ea typeface="华文细黑" pitchFamily="2" charset="-122"/>
                <a:cs typeface="Calibri" pitchFamily="34" charset="0"/>
              </a:rPr>
              <a:t>通信费</a:t>
            </a:r>
            <a:endParaRPr lang="zh-CN" altLang="en-US" sz="1400" b="0" dirty="0">
              <a:latin typeface="华文细黑" pitchFamily="2" charset="-122"/>
              <a:ea typeface="华文细黑" pitchFamily="2" charset="-122"/>
              <a:cs typeface="Calibri" pitchFamily="34" charset="0"/>
            </a:endParaRPr>
          </a:p>
        </p:txBody>
      </p:sp>
      <p:sp>
        <p:nvSpPr>
          <p:cNvPr id="43" name="TextBox 42"/>
          <p:cNvSpPr txBox="1"/>
          <p:nvPr/>
        </p:nvSpPr>
        <p:spPr bwMode="auto">
          <a:xfrm flipH="1">
            <a:off x="1417067" y="2687121"/>
            <a:ext cx="864096" cy="523220"/>
          </a:xfrm>
          <a:prstGeom prst="rect">
            <a:avLst/>
          </a:prstGeom>
          <a:noFill/>
        </p:spPr>
        <p:txBody>
          <a:bodyPr wrap="square">
            <a:spAutoFit/>
          </a:bodyPr>
          <a:lstStyle/>
          <a:p>
            <a:pPr>
              <a:buClrTx/>
              <a:buFontTx/>
              <a:buNone/>
              <a:defRPr/>
            </a:pPr>
            <a:r>
              <a:rPr lang="zh-CN" altLang="en-US" sz="1400" b="0" dirty="0" smtClean="0">
                <a:latin typeface="华文细黑" pitchFamily="2" charset="-122"/>
                <a:ea typeface="华文细黑" pitchFamily="2" charset="-122"/>
                <a:cs typeface="Calibri" pitchFamily="34" charset="0"/>
              </a:rPr>
              <a:t>通信费</a:t>
            </a:r>
            <a:endParaRPr lang="en-US" altLang="zh-CN" sz="1400" b="0" dirty="0" smtClean="0">
              <a:latin typeface="华文细黑" pitchFamily="2" charset="-122"/>
              <a:ea typeface="华文细黑" pitchFamily="2" charset="-122"/>
              <a:cs typeface="Calibri" pitchFamily="34" charset="0"/>
            </a:endParaRPr>
          </a:p>
          <a:p>
            <a:pPr>
              <a:buClrTx/>
              <a:buFontTx/>
              <a:buNone/>
              <a:defRPr/>
            </a:pPr>
            <a:r>
              <a:rPr lang="zh-CN" altLang="en-US" sz="1400" b="0" dirty="0" smtClean="0">
                <a:latin typeface="华文细黑" pitchFamily="2" charset="-122"/>
                <a:ea typeface="华文细黑" pitchFamily="2" charset="-122"/>
                <a:cs typeface="Calibri" pitchFamily="34" charset="0"/>
              </a:rPr>
              <a:t>产品费</a:t>
            </a:r>
            <a:endParaRPr lang="zh-CN" altLang="en-US" sz="1400" b="0" dirty="0">
              <a:latin typeface="华文细黑" pitchFamily="2" charset="-122"/>
              <a:ea typeface="华文细黑" pitchFamily="2" charset="-122"/>
              <a:cs typeface="Calibri" pitchFamily="34" charset="0"/>
            </a:endParaRPr>
          </a:p>
        </p:txBody>
      </p:sp>
      <p:sp>
        <p:nvSpPr>
          <p:cNvPr id="44" name="Freeform 114"/>
          <p:cNvSpPr>
            <a:spLocks/>
          </p:cNvSpPr>
          <p:nvPr/>
        </p:nvSpPr>
        <p:spPr bwMode="auto">
          <a:xfrm rot="5400000">
            <a:off x="2169655" y="2729978"/>
            <a:ext cx="673847" cy="306809"/>
          </a:xfrm>
          <a:custGeom>
            <a:avLst/>
            <a:gdLst/>
            <a:ahLst/>
            <a:cxnLst>
              <a:cxn ang="0">
                <a:pos x="0" y="272"/>
              </a:cxn>
              <a:cxn ang="0">
                <a:pos x="942" y="168"/>
              </a:cxn>
              <a:cxn ang="0">
                <a:pos x="942" y="0"/>
              </a:cxn>
              <a:cxn ang="0">
                <a:pos x="1211" y="273"/>
              </a:cxn>
              <a:cxn ang="0">
                <a:pos x="944" y="544"/>
              </a:cxn>
              <a:cxn ang="0">
                <a:pos x="944" y="377"/>
              </a:cxn>
              <a:cxn ang="0">
                <a:pos x="0" y="272"/>
              </a:cxn>
            </a:cxnLst>
            <a:rect l="0" t="0" r="r" b="b"/>
            <a:pathLst>
              <a:path w="1211" h="544">
                <a:moveTo>
                  <a:pt x="0" y="272"/>
                </a:moveTo>
                <a:lnTo>
                  <a:pt x="942" y="168"/>
                </a:lnTo>
                <a:lnTo>
                  <a:pt x="942" y="0"/>
                </a:lnTo>
                <a:lnTo>
                  <a:pt x="1211" y="273"/>
                </a:lnTo>
                <a:lnTo>
                  <a:pt x="944" y="544"/>
                </a:lnTo>
                <a:lnTo>
                  <a:pt x="944" y="377"/>
                </a:lnTo>
                <a:lnTo>
                  <a:pt x="0" y="272"/>
                </a:lnTo>
                <a:close/>
              </a:path>
            </a:pathLst>
          </a:custGeom>
          <a:solidFill>
            <a:schemeClr val="bg1">
              <a:lumMod val="50000"/>
            </a:schemeClr>
          </a:solidFill>
          <a:ln w="0">
            <a:noFill/>
            <a:prstDash val="solid"/>
            <a:round/>
            <a:headEnd/>
            <a:tailEnd/>
          </a:ln>
        </p:spPr>
        <p:txBody>
          <a:bodyPr/>
          <a:lstStyle/>
          <a:p>
            <a:pPr>
              <a:buClrTx/>
              <a:buFontTx/>
              <a:buNone/>
            </a:pPr>
            <a:endParaRPr lang="zh-CN" altLang="en-US" b="0" dirty="0">
              <a:solidFill>
                <a:srgbClr val="C00000"/>
              </a:solidFill>
              <a:latin typeface="华文细黑" pitchFamily="2" charset="-122"/>
              <a:ea typeface="华文细黑" pitchFamily="2" charset="-122"/>
            </a:endParaRPr>
          </a:p>
        </p:txBody>
      </p:sp>
      <p:sp>
        <p:nvSpPr>
          <p:cNvPr id="45" name="Freeform 114"/>
          <p:cNvSpPr>
            <a:spLocks/>
          </p:cNvSpPr>
          <p:nvPr/>
        </p:nvSpPr>
        <p:spPr bwMode="auto">
          <a:xfrm rot="5400000">
            <a:off x="1881623" y="4306727"/>
            <a:ext cx="673847" cy="306809"/>
          </a:xfrm>
          <a:custGeom>
            <a:avLst/>
            <a:gdLst/>
            <a:ahLst/>
            <a:cxnLst>
              <a:cxn ang="0">
                <a:pos x="0" y="272"/>
              </a:cxn>
              <a:cxn ang="0">
                <a:pos x="942" y="168"/>
              </a:cxn>
              <a:cxn ang="0">
                <a:pos x="942" y="0"/>
              </a:cxn>
              <a:cxn ang="0">
                <a:pos x="1211" y="273"/>
              </a:cxn>
              <a:cxn ang="0">
                <a:pos x="944" y="544"/>
              </a:cxn>
              <a:cxn ang="0">
                <a:pos x="944" y="377"/>
              </a:cxn>
              <a:cxn ang="0">
                <a:pos x="0" y="272"/>
              </a:cxn>
            </a:cxnLst>
            <a:rect l="0" t="0" r="r" b="b"/>
            <a:pathLst>
              <a:path w="1211" h="544">
                <a:moveTo>
                  <a:pt x="0" y="272"/>
                </a:moveTo>
                <a:lnTo>
                  <a:pt x="942" y="168"/>
                </a:lnTo>
                <a:lnTo>
                  <a:pt x="942" y="0"/>
                </a:lnTo>
                <a:lnTo>
                  <a:pt x="1211" y="273"/>
                </a:lnTo>
                <a:lnTo>
                  <a:pt x="944" y="544"/>
                </a:lnTo>
                <a:lnTo>
                  <a:pt x="944" y="377"/>
                </a:lnTo>
                <a:lnTo>
                  <a:pt x="0" y="272"/>
                </a:lnTo>
                <a:close/>
              </a:path>
            </a:pathLst>
          </a:custGeom>
          <a:solidFill>
            <a:schemeClr val="bg1">
              <a:lumMod val="50000"/>
            </a:schemeClr>
          </a:solidFill>
          <a:ln w="0">
            <a:noFill/>
            <a:prstDash val="solid"/>
            <a:round/>
            <a:headEnd/>
            <a:tailEnd/>
          </a:ln>
        </p:spPr>
        <p:txBody>
          <a:bodyPr/>
          <a:lstStyle/>
          <a:p>
            <a:pPr>
              <a:buClrTx/>
              <a:buFontTx/>
              <a:buNone/>
            </a:pPr>
            <a:endParaRPr lang="zh-CN" altLang="en-US" b="0">
              <a:latin typeface="华文细黑" pitchFamily="2" charset="-122"/>
              <a:ea typeface="华文细黑" pitchFamily="2" charset="-122"/>
            </a:endParaRPr>
          </a:p>
        </p:txBody>
      </p:sp>
      <p:sp>
        <p:nvSpPr>
          <p:cNvPr id="46" name="Freeform 114"/>
          <p:cNvSpPr>
            <a:spLocks/>
          </p:cNvSpPr>
          <p:nvPr/>
        </p:nvSpPr>
        <p:spPr bwMode="auto">
          <a:xfrm rot="16200000">
            <a:off x="2438910" y="4347594"/>
            <a:ext cx="673847" cy="306809"/>
          </a:xfrm>
          <a:custGeom>
            <a:avLst/>
            <a:gdLst/>
            <a:ahLst/>
            <a:cxnLst>
              <a:cxn ang="0">
                <a:pos x="0" y="272"/>
              </a:cxn>
              <a:cxn ang="0">
                <a:pos x="942" y="168"/>
              </a:cxn>
              <a:cxn ang="0">
                <a:pos x="942" y="0"/>
              </a:cxn>
              <a:cxn ang="0">
                <a:pos x="1211" y="273"/>
              </a:cxn>
              <a:cxn ang="0">
                <a:pos x="944" y="544"/>
              </a:cxn>
              <a:cxn ang="0">
                <a:pos x="944" y="377"/>
              </a:cxn>
              <a:cxn ang="0">
                <a:pos x="0" y="272"/>
              </a:cxn>
            </a:cxnLst>
            <a:rect l="0" t="0" r="r" b="b"/>
            <a:pathLst>
              <a:path w="1211" h="544">
                <a:moveTo>
                  <a:pt x="0" y="272"/>
                </a:moveTo>
                <a:lnTo>
                  <a:pt x="942" y="168"/>
                </a:lnTo>
                <a:lnTo>
                  <a:pt x="942" y="0"/>
                </a:lnTo>
                <a:lnTo>
                  <a:pt x="1211" y="273"/>
                </a:lnTo>
                <a:lnTo>
                  <a:pt x="944" y="544"/>
                </a:lnTo>
                <a:lnTo>
                  <a:pt x="944" y="377"/>
                </a:lnTo>
                <a:lnTo>
                  <a:pt x="0" y="272"/>
                </a:lnTo>
                <a:close/>
              </a:path>
            </a:pathLst>
          </a:custGeom>
          <a:solidFill>
            <a:schemeClr val="bg1">
              <a:lumMod val="50000"/>
            </a:schemeClr>
          </a:solidFill>
          <a:ln w="0">
            <a:noFill/>
            <a:prstDash val="solid"/>
            <a:round/>
            <a:headEnd/>
            <a:tailEnd/>
          </a:ln>
        </p:spPr>
        <p:txBody>
          <a:bodyPr/>
          <a:lstStyle/>
          <a:p>
            <a:pPr>
              <a:buClrTx/>
              <a:buFontTx/>
              <a:buNone/>
            </a:pPr>
            <a:endParaRPr lang="zh-CN" altLang="en-US" b="0">
              <a:latin typeface="华文细黑" pitchFamily="2" charset="-122"/>
              <a:ea typeface="华文细黑" pitchFamily="2" charset="-122"/>
            </a:endParaRPr>
          </a:p>
        </p:txBody>
      </p:sp>
      <p:sp>
        <p:nvSpPr>
          <p:cNvPr id="48" name="Freeform 114"/>
          <p:cNvSpPr>
            <a:spLocks/>
          </p:cNvSpPr>
          <p:nvPr/>
        </p:nvSpPr>
        <p:spPr bwMode="auto">
          <a:xfrm rot="16200000">
            <a:off x="7426236" y="2781704"/>
            <a:ext cx="673847" cy="306809"/>
          </a:xfrm>
          <a:custGeom>
            <a:avLst/>
            <a:gdLst/>
            <a:ahLst/>
            <a:cxnLst>
              <a:cxn ang="0">
                <a:pos x="0" y="272"/>
              </a:cxn>
              <a:cxn ang="0">
                <a:pos x="942" y="168"/>
              </a:cxn>
              <a:cxn ang="0">
                <a:pos x="942" y="0"/>
              </a:cxn>
              <a:cxn ang="0">
                <a:pos x="1211" y="273"/>
              </a:cxn>
              <a:cxn ang="0">
                <a:pos x="944" y="544"/>
              </a:cxn>
              <a:cxn ang="0">
                <a:pos x="944" y="377"/>
              </a:cxn>
              <a:cxn ang="0">
                <a:pos x="0" y="272"/>
              </a:cxn>
            </a:cxnLst>
            <a:rect l="0" t="0" r="r" b="b"/>
            <a:pathLst>
              <a:path w="1211" h="544">
                <a:moveTo>
                  <a:pt x="0" y="272"/>
                </a:moveTo>
                <a:lnTo>
                  <a:pt x="942" y="168"/>
                </a:lnTo>
                <a:lnTo>
                  <a:pt x="942" y="0"/>
                </a:lnTo>
                <a:lnTo>
                  <a:pt x="1211" y="273"/>
                </a:lnTo>
                <a:lnTo>
                  <a:pt x="944" y="544"/>
                </a:lnTo>
                <a:lnTo>
                  <a:pt x="944" y="377"/>
                </a:lnTo>
                <a:lnTo>
                  <a:pt x="0" y="272"/>
                </a:lnTo>
                <a:close/>
              </a:path>
            </a:pathLst>
          </a:custGeom>
          <a:solidFill>
            <a:schemeClr val="bg1">
              <a:lumMod val="50000"/>
            </a:schemeClr>
          </a:solidFill>
          <a:ln w="0">
            <a:noFill/>
            <a:prstDash val="solid"/>
            <a:round/>
            <a:headEnd/>
            <a:tailEnd/>
          </a:ln>
        </p:spPr>
        <p:txBody>
          <a:bodyPr/>
          <a:lstStyle/>
          <a:p>
            <a:pPr>
              <a:buClrTx/>
              <a:buFontTx/>
              <a:buNone/>
            </a:pPr>
            <a:endParaRPr lang="zh-CN" altLang="en-US" b="0">
              <a:latin typeface="华文细黑" pitchFamily="2" charset="-122"/>
              <a:ea typeface="华文细黑" pitchFamily="2" charset="-122"/>
            </a:endParaRPr>
          </a:p>
        </p:txBody>
      </p:sp>
      <p:sp>
        <p:nvSpPr>
          <p:cNvPr id="49" name="Freeform 114"/>
          <p:cNvSpPr>
            <a:spLocks/>
          </p:cNvSpPr>
          <p:nvPr/>
        </p:nvSpPr>
        <p:spPr bwMode="auto">
          <a:xfrm rot="16200000">
            <a:off x="7426236" y="4412112"/>
            <a:ext cx="673847" cy="306809"/>
          </a:xfrm>
          <a:custGeom>
            <a:avLst/>
            <a:gdLst/>
            <a:ahLst/>
            <a:cxnLst>
              <a:cxn ang="0">
                <a:pos x="0" y="272"/>
              </a:cxn>
              <a:cxn ang="0">
                <a:pos x="942" y="168"/>
              </a:cxn>
              <a:cxn ang="0">
                <a:pos x="942" y="0"/>
              </a:cxn>
              <a:cxn ang="0">
                <a:pos x="1211" y="273"/>
              </a:cxn>
              <a:cxn ang="0">
                <a:pos x="944" y="544"/>
              </a:cxn>
              <a:cxn ang="0">
                <a:pos x="944" y="377"/>
              </a:cxn>
              <a:cxn ang="0">
                <a:pos x="0" y="272"/>
              </a:cxn>
            </a:cxnLst>
            <a:rect l="0" t="0" r="r" b="b"/>
            <a:pathLst>
              <a:path w="1211" h="544">
                <a:moveTo>
                  <a:pt x="0" y="272"/>
                </a:moveTo>
                <a:lnTo>
                  <a:pt x="942" y="168"/>
                </a:lnTo>
                <a:lnTo>
                  <a:pt x="942" y="0"/>
                </a:lnTo>
                <a:lnTo>
                  <a:pt x="1211" y="273"/>
                </a:lnTo>
                <a:lnTo>
                  <a:pt x="944" y="544"/>
                </a:lnTo>
                <a:lnTo>
                  <a:pt x="944" y="377"/>
                </a:lnTo>
                <a:lnTo>
                  <a:pt x="0" y="272"/>
                </a:lnTo>
                <a:close/>
              </a:path>
            </a:pathLst>
          </a:custGeom>
          <a:solidFill>
            <a:schemeClr val="bg1">
              <a:lumMod val="50000"/>
            </a:schemeClr>
          </a:solidFill>
          <a:ln w="0">
            <a:noFill/>
            <a:prstDash val="solid"/>
            <a:round/>
            <a:headEnd/>
            <a:tailEnd/>
          </a:ln>
        </p:spPr>
        <p:txBody>
          <a:bodyPr/>
          <a:lstStyle/>
          <a:p>
            <a:pPr>
              <a:buClrTx/>
              <a:buFontTx/>
              <a:buNone/>
            </a:pPr>
            <a:endParaRPr lang="zh-CN" altLang="en-US" b="0">
              <a:latin typeface="华文细黑" pitchFamily="2" charset="-122"/>
              <a:ea typeface="华文细黑" pitchFamily="2" charset="-122"/>
            </a:endParaRPr>
          </a:p>
        </p:txBody>
      </p:sp>
      <p:sp>
        <p:nvSpPr>
          <p:cNvPr id="50" name="TextBox 49"/>
          <p:cNvSpPr txBox="1"/>
          <p:nvPr/>
        </p:nvSpPr>
        <p:spPr>
          <a:xfrm>
            <a:off x="6745659" y="5046456"/>
            <a:ext cx="2016224" cy="695992"/>
          </a:xfrm>
          <a:prstGeom prst="roundRect">
            <a:avLst/>
          </a:prstGeom>
          <a:noFill/>
          <a:ln w="31750">
            <a:solidFill>
              <a:schemeClr val="tx1">
                <a:lumMod val="50000"/>
                <a:lumOff val="50000"/>
              </a:schemeClr>
            </a:solidFill>
            <a:prstDash val="dash"/>
          </a:ln>
        </p:spPr>
        <p:txBody>
          <a:bodyPr wrap="square" lIns="104827" tIns="52413" rIns="104827" bIns="52413" rtlCol="0">
            <a:spAutoFit/>
          </a:bodyPr>
          <a:lstStyle/>
          <a:p>
            <a:pPr algn="ctr">
              <a:buClrTx/>
              <a:buFontTx/>
              <a:buNone/>
            </a:pPr>
            <a:r>
              <a:rPr lang="zh-CN" altLang="en-US" sz="1700" b="0" dirty="0" smtClean="0">
                <a:solidFill>
                  <a:schemeClr val="tx2"/>
                </a:solidFill>
                <a:latin typeface="华文细黑" pitchFamily="2" charset="-122"/>
                <a:ea typeface="华文细黑" pitchFamily="2" charset="-122"/>
              </a:rPr>
              <a:t>运营商</a:t>
            </a:r>
            <a:endParaRPr lang="en-US" altLang="zh-CN" sz="1700" b="0" dirty="0" smtClean="0">
              <a:solidFill>
                <a:schemeClr val="tx2"/>
              </a:solidFill>
              <a:latin typeface="华文细黑" pitchFamily="2" charset="-122"/>
              <a:ea typeface="华文细黑" pitchFamily="2" charset="-122"/>
            </a:endParaRPr>
          </a:p>
          <a:p>
            <a:pPr algn="ctr">
              <a:buClrTx/>
              <a:buFontTx/>
              <a:buNone/>
            </a:pPr>
            <a:r>
              <a:rPr lang="zh-CN" altLang="en-US" sz="1700" b="0" dirty="0" smtClean="0">
                <a:solidFill>
                  <a:schemeClr val="tx2"/>
                </a:solidFill>
                <a:latin typeface="华文细黑" pitchFamily="2" charset="-122"/>
                <a:ea typeface="华文细黑" pitchFamily="2" charset="-122"/>
              </a:rPr>
              <a:t>华为</a:t>
            </a:r>
            <a:endParaRPr lang="en-US" altLang="zh-CN" sz="1700" b="0" dirty="0" smtClean="0">
              <a:solidFill>
                <a:schemeClr val="tx2"/>
              </a:solidFill>
              <a:latin typeface="华文细黑" pitchFamily="2" charset="-122"/>
              <a:ea typeface="华文细黑" pitchFamily="2" charset="-122"/>
            </a:endParaRPr>
          </a:p>
        </p:txBody>
      </p:sp>
      <p:sp>
        <p:nvSpPr>
          <p:cNvPr id="51" name="TextBox 50"/>
          <p:cNvSpPr txBox="1"/>
          <p:nvPr/>
        </p:nvSpPr>
        <p:spPr>
          <a:xfrm>
            <a:off x="6745659" y="1826280"/>
            <a:ext cx="2016224" cy="627888"/>
          </a:xfrm>
          <a:prstGeom prst="roundRect">
            <a:avLst/>
          </a:prstGeom>
          <a:noFill/>
          <a:ln w="31750">
            <a:solidFill>
              <a:schemeClr val="tx1">
                <a:lumMod val="50000"/>
                <a:lumOff val="50000"/>
              </a:schemeClr>
            </a:solidFill>
            <a:prstDash val="dash"/>
          </a:ln>
        </p:spPr>
        <p:txBody>
          <a:bodyPr wrap="square" lIns="104827" tIns="52413" rIns="104827" bIns="52413" rtlCol="0">
            <a:spAutoFit/>
          </a:bodyPr>
          <a:lstStyle/>
          <a:p>
            <a:pPr algn="ctr">
              <a:buClrTx/>
              <a:buFontTx/>
              <a:buNone/>
            </a:pPr>
            <a:r>
              <a:rPr lang="zh-CN" altLang="en-US" sz="1500" b="0" dirty="0" smtClean="0">
                <a:solidFill>
                  <a:schemeClr val="tx2"/>
                </a:solidFill>
                <a:latin typeface="华文细黑" pitchFamily="2" charset="-122"/>
                <a:ea typeface="华文细黑" pitchFamily="2" charset="-122"/>
              </a:rPr>
              <a:t>企业用户</a:t>
            </a:r>
            <a:endParaRPr lang="en-US" altLang="zh-CN" sz="1500" b="0" dirty="0" smtClean="0">
              <a:solidFill>
                <a:schemeClr val="tx2"/>
              </a:solidFill>
              <a:latin typeface="华文细黑" pitchFamily="2" charset="-122"/>
              <a:ea typeface="华文细黑" pitchFamily="2" charset="-122"/>
            </a:endParaRPr>
          </a:p>
          <a:p>
            <a:pPr algn="ctr">
              <a:buClrTx/>
              <a:buFontTx/>
              <a:buNone/>
            </a:pPr>
            <a:r>
              <a:rPr lang="zh-CN" altLang="en-US" sz="1500" b="0" dirty="0" smtClean="0">
                <a:solidFill>
                  <a:schemeClr val="tx2"/>
                </a:solidFill>
                <a:latin typeface="华文细黑" pitchFamily="2" charset="-122"/>
                <a:ea typeface="华文细黑" pitchFamily="2" charset="-122"/>
              </a:rPr>
              <a:t>个人用户</a:t>
            </a:r>
            <a:endParaRPr lang="en-US" altLang="zh-CN" sz="1500" b="0" dirty="0" smtClean="0">
              <a:solidFill>
                <a:schemeClr val="tx2"/>
              </a:solidFill>
              <a:latin typeface="华文细黑" pitchFamily="2" charset="-122"/>
              <a:ea typeface="华文细黑"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合作给您带来什么</a:t>
            </a:r>
            <a:endParaRPr lang="zh-CN" altLang="en-US" dirty="0"/>
          </a:p>
        </p:txBody>
      </p:sp>
      <p:sp>
        <p:nvSpPr>
          <p:cNvPr id="5" name="矩形 102400"/>
          <p:cNvSpPr>
            <a:spLocks noChangeArrowheads="1"/>
          </p:cNvSpPr>
          <p:nvPr/>
        </p:nvSpPr>
        <p:spPr bwMode="auto">
          <a:xfrm>
            <a:off x="1705099" y="1628800"/>
            <a:ext cx="2374900" cy="115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0000" indent="-180000">
              <a:lnSpc>
                <a:spcPct val="150000"/>
              </a:lnSpc>
              <a:spcBef>
                <a:spcPts val="0"/>
              </a:spcBef>
              <a:buClr>
                <a:schemeClr val="tx2"/>
              </a:buClr>
            </a:pPr>
            <a:r>
              <a:rPr lang="zh-CN" altLang="en-US" sz="1600" b="0" dirty="0" smtClean="0">
                <a:latin typeface="华文细黑" pitchFamily="2" charset="-122"/>
                <a:ea typeface="华文细黑" pitchFamily="2" charset="-122"/>
              </a:rPr>
              <a:t>业务革新极大提升产品 竞争力，助您在竞争中脱颖而出</a:t>
            </a:r>
            <a:endParaRPr lang="zh-CN" altLang="en-US" sz="1600" dirty="0">
              <a:latin typeface="宋体" pitchFamily="2" charset="-122"/>
              <a:ea typeface="宋体" pitchFamily="2" charset="-122"/>
            </a:endParaRPr>
          </a:p>
        </p:txBody>
      </p:sp>
      <p:sp>
        <p:nvSpPr>
          <p:cNvPr id="6" name="矩形 102400"/>
          <p:cNvSpPr>
            <a:spLocks noChangeArrowheads="1"/>
          </p:cNvSpPr>
          <p:nvPr/>
        </p:nvSpPr>
        <p:spPr bwMode="auto">
          <a:xfrm>
            <a:off x="1129035" y="4797152"/>
            <a:ext cx="2374900" cy="11531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0000" indent="-180000">
              <a:lnSpc>
                <a:spcPct val="150000"/>
              </a:lnSpc>
              <a:spcBef>
                <a:spcPts val="0"/>
              </a:spcBef>
              <a:buClr>
                <a:schemeClr val="tx2"/>
              </a:buClr>
            </a:pPr>
            <a:r>
              <a:rPr lang="zh-CN" altLang="en-US" sz="1600" b="0" dirty="0" smtClean="0">
                <a:solidFill>
                  <a:schemeClr val="dk1"/>
                </a:solidFill>
                <a:latin typeface="华文细黑" pitchFamily="2" charset="-122"/>
                <a:ea typeface="华文细黑" pitchFamily="2" charset="-122"/>
              </a:rPr>
              <a:t>强大的网络质量保障能力，极致客户体验，助您提高客户粘性</a:t>
            </a:r>
            <a:endParaRPr lang="zh-CN" altLang="en-US" sz="1600" b="0" dirty="0">
              <a:latin typeface="宋体" pitchFamily="2" charset="-122"/>
              <a:ea typeface="宋体" pitchFamily="2" charset="-122"/>
            </a:endParaRPr>
          </a:p>
        </p:txBody>
      </p:sp>
      <p:sp>
        <p:nvSpPr>
          <p:cNvPr id="7" name="矩形 102400"/>
          <p:cNvSpPr>
            <a:spLocks noChangeArrowheads="1"/>
          </p:cNvSpPr>
          <p:nvPr/>
        </p:nvSpPr>
        <p:spPr bwMode="auto">
          <a:xfrm>
            <a:off x="8043167" y="1628800"/>
            <a:ext cx="2518916"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180000" indent="-180000">
              <a:lnSpc>
                <a:spcPct val="150000"/>
              </a:lnSpc>
              <a:spcBef>
                <a:spcPts val="0"/>
              </a:spcBef>
              <a:buClr>
                <a:schemeClr val="tx2"/>
              </a:buClr>
            </a:pPr>
            <a:r>
              <a:rPr lang="zh-CN" altLang="en-US" sz="1600" b="0" dirty="0" smtClean="0">
                <a:latin typeface="华文细黑" pitchFamily="2" charset="-122"/>
                <a:ea typeface="华文细黑" pitchFamily="2" charset="-122"/>
              </a:rPr>
              <a:t>租用运营商网络，无需维护，更低资费，更低成本，消除您后顾之忧</a:t>
            </a:r>
            <a:endParaRPr lang="zh-CN" altLang="en-US" sz="1600" dirty="0">
              <a:latin typeface="宋体" pitchFamily="2" charset="-122"/>
              <a:ea typeface="宋体" pitchFamily="2" charset="-122"/>
            </a:endParaRPr>
          </a:p>
        </p:txBody>
      </p:sp>
      <p:sp>
        <p:nvSpPr>
          <p:cNvPr id="8" name="矩形 102400"/>
          <p:cNvSpPr>
            <a:spLocks noChangeArrowheads="1"/>
          </p:cNvSpPr>
          <p:nvPr/>
        </p:nvSpPr>
        <p:spPr bwMode="auto">
          <a:xfrm>
            <a:off x="8691239" y="4797152"/>
            <a:ext cx="23749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180000" indent="-180000">
              <a:lnSpc>
                <a:spcPct val="150000"/>
              </a:lnSpc>
              <a:spcBef>
                <a:spcPts val="0"/>
              </a:spcBef>
              <a:buClr>
                <a:schemeClr val="tx2"/>
              </a:buClr>
            </a:pPr>
            <a:r>
              <a:rPr lang="zh-CN" altLang="en-US" sz="1600" b="0" dirty="0" smtClean="0">
                <a:latin typeface="华文细黑" pitchFamily="2" charset="-122"/>
                <a:ea typeface="华文细黑" pitchFamily="2" charset="-122"/>
              </a:rPr>
              <a:t>能力集成周期短，业务上线快，助您快速推出业务，抢占市场</a:t>
            </a:r>
            <a:endParaRPr lang="zh-CN" altLang="en-US" sz="1600" dirty="0">
              <a:latin typeface="宋体" pitchFamily="2" charset="-122"/>
              <a:ea typeface="宋体" pitchFamily="2" charset="-122"/>
            </a:endParaRPr>
          </a:p>
        </p:txBody>
      </p:sp>
      <p:grpSp>
        <p:nvGrpSpPr>
          <p:cNvPr id="10" name="组合 32"/>
          <p:cNvGrpSpPr>
            <a:grpSpLocks/>
          </p:cNvGrpSpPr>
          <p:nvPr/>
        </p:nvGrpSpPr>
        <p:grpSpPr bwMode="auto">
          <a:xfrm rot="11951784" flipV="1">
            <a:off x="6267673" y="3989388"/>
            <a:ext cx="1254125" cy="385762"/>
            <a:chOff x="3053964" y="2782121"/>
            <a:chExt cx="2518958" cy="751230"/>
          </a:xfrm>
        </p:grpSpPr>
        <p:sp>
          <p:nvSpPr>
            <p:cNvPr id="101" name="椭圆 100"/>
            <p:cNvSpPr>
              <a:spLocks noChangeAspect="1"/>
            </p:cNvSpPr>
            <p:nvPr/>
          </p:nvSpPr>
          <p:spPr bwMode="auto">
            <a:xfrm rot="3903081">
              <a:off x="5328903" y="2778763"/>
              <a:ext cx="251384" cy="255372"/>
            </a:xfrm>
            <a:prstGeom prst="ellipse">
              <a:avLst/>
            </a:prstGeom>
            <a:gradFill rotWithShape="1">
              <a:gsLst>
                <a:gs pos="0">
                  <a:srgbClr val="7F7F7F"/>
                </a:gs>
                <a:gs pos="50000">
                  <a:srgbClr val="BFBFBF"/>
                </a:gs>
                <a:gs pos="100000">
                  <a:srgbClr val="D9D9D9"/>
                </a:gs>
              </a:gsLst>
              <a:lin ang="1200000"/>
            </a:gradFill>
            <a:ln>
              <a:noFill/>
            </a:ln>
            <a:extLst>
              <a:ext uri="{91240B29-F687-4F45-9708-019B960494DF}">
                <a14:hiddenLine xmlns="" xmlns:a14="http://schemas.microsoft.com/office/drawing/2010/main" w="12700" algn="ctr">
                  <a:solidFill>
                    <a:srgbClr val="000000"/>
                  </a:solidFill>
                  <a:round/>
                  <a:headEnd/>
                  <a:tailEnd/>
                </a14:hiddenLine>
              </a:ext>
            </a:extLst>
          </p:spPr>
          <p:txBody>
            <a:bodyPr vert="eaVert" anchor="ctr"/>
            <a:lstStyle/>
            <a:p>
              <a:pPr algn="ctr" fontAlgn="auto">
                <a:spcBef>
                  <a:spcPts val="0"/>
                </a:spcBef>
                <a:spcAft>
                  <a:spcPts val="0"/>
                </a:spcAft>
                <a:defRPr/>
              </a:pPr>
              <a:endParaRPr lang="zh-CN" altLang="en-US" kern="0" dirty="0">
                <a:solidFill>
                  <a:srgbClr val="FFFFFF"/>
                </a:solidFill>
                <a:latin typeface="宋体" pitchFamily="2" charset="-122"/>
                <a:ea typeface="宋体" pitchFamily="2" charset="-122"/>
              </a:endParaRPr>
            </a:p>
          </p:txBody>
        </p:sp>
        <p:sp>
          <p:nvSpPr>
            <p:cNvPr id="102" name="梯形 101"/>
            <p:cNvSpPr/>
            <p:nvPr/>
          </p:nvSpPr>
          <p:spPr>
            <a:xfrm rot="4110873">
              <a:off x="4107087" y="2113103"/>
              <a:ext cx="380252" cy="2471129"/>
            </a:xfrm>
            <a:prstGeom prst="trapezoid">
              <a:avLst>
                <a:gd name="adj" fmla="val 16075"/>
              </a:avLst>
            </a:prstGeom>
            <a:gradFill flip="none" rotWithShape="1">
              <a:gsLst>
                <a:gs pos="0">
                  <a:srgbClr val="000000">
                    <a:lumMod val="50000"/>
                    <a:lumOff val="50000"/>
                  </a:srgbClr>
                </a:gs>
                <a:gs pos="50000">
                  <a:srgbClr val="FFFFFF">
                    <a:lumMod val="75000"/>
                  </a:srgbClr>
                </a:gs>
                <a:gs pos="100000">
                  <a:srgbClr val="FFFFFF">
                    <a:lumMod val="95000"/>
                  </a:srgbClr>
                </a:gs>
              </a:gsLst>
              <a:lin ang="0" scaled="0"/>
              <a:tileRect/>
            </a:gradFill>
            <a:ln w="12700" cap="flat" cmpd="sng" algn="ctr">
              <a:noFill/>
              <a:prstDash val="solid"/>
            </a:ln>
            <a:effectLst/>
          </p:spPr>
          <p:txBody>
            <a:bodyPr anchor="ctr"/>
            <a:lstStyle/>
            <a:p>
              <a:pPr algn="ctr" fontAlgn="auto">
                <a:spcBef>
                  <a:spcPts val="0"/>
                </a:spcBef>
                <a:spcAft>
                  <a:spcPts val="0"/>
                </a:spcAft>
                <a:defRPr/>
              </a:pPr>
              <a:endParaRPr lang="zh-CN" altLang="en-US" kern="0" dirty="0">
                <a:solidFill>
                  <a:srgbClr val="FFFFFF"/>
                </a:solidFill>
                <a:latin typeface="宋体" pitchFamily="2" charset="-122"/>
                <a:ea typeface="宋体" pitchFamily="2" charset="-122"/>
              </a:endParaRPr>
            </a:p>
          </p:txBody>
        </p:sp>
      </p:grpSp>
      <p:grpSp>
        <p:nvGrpSpPr>
          <p:cNvPr id="11" name="组合 32"/>
          <p:cNvGrpSpPr>
            <a:grpSpLocks/>
          </p:cNvGrpSpPr>
          <p:nvPr/>
        </p:nvGrpSpPr>
        <p:grpSpPr bwMode="auto">
          <a:xfrm rot="1033363" flipV="1">
            <a:off x="4272185" y="2692400"/>
            <a:ext cx="1252538" cy="384175"/>
            <a:chOff x="3053964" y="2782121"/>
            <a:chExt cx="2518958" cy="751230"/>
          </a:xfrm>
        </p:grpSpPr>
        <p:sp>
          <p:nvSpPr>
            <p:cNvPr id="99" name="椭圆 98"/>
            <p:cNvSpPr>
              <a:spLocks noChangeAspect="1"/>
            </p:cNvSpPr>
            <p:nvPr/>
          </p:nvSpPr>
          <p:spPr bwMode="auto">
            <a:xfrm rot="3903081">
              <a:off x="5309616" y="2787271"/>
              <a:ext cx="248280" cy="255372"/>
            </a:xfrm>
            <a:prstGeom prst="ellipse">
              <a:avLst/>
            </a:prstGeom>
            <a:gradFill rotWithShape="1">
              <a:gsLst>
                <a:gs pos="0">
                  <a:srgbClr val="7F7F7F"/>
                </a:gs>
                <a:gs pos="50000">
                  <a:srgbClr val="BFBFBF"/>
                </a:gs>
                <a:gs pos="100000">
                  <a:srgbClr val="D9D9D9"/>
                </a:gs>
              </a:gsLst>
              <a:lin ang="1200000"/>
            </a:gradFill>
            <a:ln>
              <a:noFill/>
            </a:ln>
            <a:extLst>
              <a:ext uri="{91240B29-F687-4F45-9708-019B960494DF}">
                <a14:hiddenLine xmlns="" xmlns:a14="http://schemas.microsoft.com/office/drawing/2010/main" w="12700" algn="ctr">
                  <a:solidFill>
                    <a:srgbClr val="000000"/>
                  </a:solidFill>
                  <a:round/>
                  <a:headEnd/>
                  <a:tailEnd/>
                </a14:hiddenLine>
              </a:ext>
            </a:extLst>
          </p:spPr>
          <p:txBody>
            <a:bodyPr rot="10800000" vert="eaVert" anchor="ctr"/>
            <a:lstStyle/>
            <a:p>
              <a:pPr algn="ctr" fontAlgn="auto">
                <a:spcBef>
                  <a:spcPts val="0"/>
                </a:spcBef>
                <a:spcAft>
                  <a:spcPts val="0"/>
                </a:spcAft>
                <a:defRPr/>
              </a:pPr>
              <a:endParaRPr lang="zh-CN" altLang="en-US" kern="0" dirty="0">
                <a:solidFill>
                  <a:srgbClr val="FFFFFF"/>
                </a:solidFill>
                <a:latin typeface="宋体" pitchFamily="2" charset="-122"/>
                <a:ea typeface="宋体" pitchFamily="2" charset="-122"/>
              </a:endParaRPr>
            </a:p>
          </p:txBody>
        </p:sp>
        <p:sp>
          <p:nvSpPr>
            <p:cNvPr id="100" name="梯形 99"/>
            <p:cNvSpPr/>
            <p:nvPr/>
          </p:nvSpPr>
          <p:spPr>
            <a:xfrm rot="4110873">
              <a:off x="4084851" y="2117822"/>
              <a:ext cx="375616" cy="2461489"/>
            </a:xfrm>
            <a:prstGeom prst="trapezoid">
              <a:avLst>
                <a:gd name="adj" fmla="val 16075"/>
              </a:avLst>
            </a:prstGeom>
            <a:gradFill flip="none" rotWithShape="1">
              <a:gsLst>
                <a:gs pos="0">
                  <a:srgbClr val="000000">
                    <a:lumMod val="50000"/>
                    <a:lumOff val="50000"/>
                  </a:srgbClr>
                </a:gs>
                <a:gs pos="50000">
                  <a:srgbClr val="FFFFFF">
                    <a:lumMod val="75000"/>
                  </a:srgbClr>
                </a:gs>
                <a:gs pos="100000">
                  <a:srgbClr val="FFFFFF">
                    <a:lumMod val="95000"/>
                  </a:srgbClr>
                </a:gs>
              </a:gsLst>
              <a:lin ang="0" scaled="0"/>
              <a:tileRect/>
            </a:gradFill>
            <a:ln w="12700" cap="flat" cmpd="sng" algn="ctr">
              <a:noFill/>
              <a:prstDash val="solid"/>
            </a:ln>
            <a:effectLst/>
          </p:spPr>
          <p:txBody>
            <a:bodyPr anchor="ctr"/>
            <a:lstStyle/>
            <a:p>
              <a:pPr algn="ctr" fontAlgn="auto">
                <a:spcBef>
                  <a:spcPts val="0"/>
                </a:spcBef>
                <a:spcAft>
                  <a:spcPts val="0"/>
                </a:spcAft>
                <a:defRPr/>
              </a:pPr>
              <a:endParaRPr lang="zh-CN" altLang="en-US" kern="0" dirty="0">
                <a:solidFill>
                  <a:srgbClr val="FFFFFF"/>
                </a:solidFill>
                <a:latin typeface="宋体" pitchFamily="2" charset="-122"/>
                <a:ea typeface="宋体" pitchFamily="2" charset="-122"/>
              </a:endParaRPr>
            </a:p>
          </p:txBody>
        </p:sp>
      </p:grpSp>
      <p:grpSp>
        <p:nvGrpSpPr>
          <p:cNvPr id="12" name="组合 197"/>
          <p:cNvGrpSpPr/>
          <p:nvPr/>
        </p:nvGrpSpPr>
        <p:grpSpPr>
          <a:xfrm>
            <a:off x="3957860" y="1739900"/>
            <a:ext cx="1439863" cy="1443038"/>
            <a:chOff x="2574925" y="1739900"/>
            <a:chExt cx="1439863" cy="1443038"/>
          </a:xfrm>
        </p:grpSpPr>
        <p:sp>
          <p:nvSpPr>
            <p:cNvPr id="84" name="Oval 48"/>
            <p:cNvSpPr>
              <a:spLocks noChangeArrowheads="1"/>
            </p:cNvSpPr>
            <p:nvPr/>
          </p:nvSpPr>
          <p:spPr bwMode="auto">
            <a:xfrm>
              <a:off x="2574925" y="2573338"/>
              <a:ext cx="1439863" cy="609600"/>
            </a:xfrm>
            <a:prstGeom prst="ellipse">
              <a:avLst/>
            </a:prstGeom>
            <a:gradFill rotWithShape="1">
              <a:gsLst>
                <a:gs pos="0">
                  <a:srgbClr val="000000"/>
                </a:gs>
                <a:gs pos="100000">
                  <a:srgbClr val="445E7A">
                    <a:alpha val="0"/>
                  </a:srgbClr>
                </a:gs>
              </a:gsLst>
              <a:path path="shape">
                <a:fillToRect l="50000" t="50000" r="50000" b="50000"/>
              </a:path>
            </a:gradFill>
            <a:ln>
              <a:noFill/>
            </a:ln>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85" name="Oval 40"/>
            <p:cNvSpPr>
              <a:spLocks noChangeArrowheads="1"/>
            </p:cNvSpPr>
            <p:nvPr/>
          </p:nvSpPr>
          <p:spPr bwMode="auto">
            <a:xfrm>
              <a:off x="2668123" y="1739900"/>
              <a:ext cx="1250683" cy="1252792"/>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b="1" kern="0" dirty="0">
                <a:solidFill>
                  <a:srgbClr val="000000"/>
                </a:solidFill>
                <a:latin typeface="宋体" pitchFamily="2" charset="-122"/>
                <a:ea typeface="宋体" pitchFamily="2" charset="-122"/>
              </a:endParaRPr>
            </a:p>
          </p:txBody>
        </p:sp>
        <p:sp>
          <p:nvSpPr>
            <p:cNvPr id="86" name="Freeform 41"/>
            <p:cNvSpPr>
              <a:spLocks/>
            </p:cNvSpPr>
            <p:nvPr/>
          </p:nvSpPr>
          <p:spPr bwMode="auto">
            <a:xfrm>
              <a:off x="2773685" y="1767459"/>
              <a:ext cx="1043001" cy="341044"/>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87" name="Oval 42"/>
            <p:cNvSpPr>
              <a:spLocks noChangeArrowheads="1"/>
            </p:cNvSpPr>
            <p:nvPr/>
          </p:nvSpPr>
          <p:spPr bwMode="auto">
            <a:xfrm>
              <a:off x="2928586" y="1844395"/>
              <a:ext cx="261611" cy="235401"/>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nvGrpSpPr>
            <p:cNvPr id="88" name="Group 55"/>
            <p:cNvGrpSpPr>
              <a:grpSpLocks/>
            </p:cNvGrpSpPr>
            <p:nvPr/>
          </p:nvGrpSpPr>
          <p:grpSpPr bwMode="auto">
            <a:xfrm rot="20302575" flipH="1" flipV="1">
              <a:off x="2950180" y="2703274"/>
              <a:ext cx="829930" cy="180171"/>
              <a:chOff x="1565" y="2568"/>
              <a:chExt cx="1118" cy="279"/>
            </a:xfrm>
          </p:grpSpPr>
          <p:sp>
            <p:nvSpPr>
              <p:cNvPr id="95" name="AutoShape 56"/>
              <p:cNvSpPr>
                <a:spLocks noChangeArrowheads="1"/>
              </p:cNvSpPr>
              <p:nvPr/>
            </p:nvSpPr>
            <p:spPr bwMode="ltGray">
              <a:xfrm rot="5263130">
                <a:off x="1866" y="2282"/>
                <a:ext cx="234"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96" name="AutoShape 57"/>
              <p:cNvSpPr>
                <a:spLocks noChangeArrowheads="1"/>
              </p:cNvSpPr>
              <p:nvPr/>
            </p:nvSpPr>
            <p:spPr bwMode="ltGray">
              <a:xfrm rot="6078281">
                <a:off x="2003" y="2286"/>
                <a:ext cx="231"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97" name="AutoShape 58"/>
              <p:cNvSpPr>
                <a:spLocks noChangeArrowheads="1"/>
              </p:cNvSpPr>
              <p:nvPr/>
            </p:nvSpPr>
            <p:spPr bwMode="ltGray">
              <a:xfrm rot="6373927">
                <a:off x="2082" y="2303"/>
                <a:ext cx="229"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98" name="AutoShape 59"/>
              <p:cNvSpPr>
                <a:spLocks noChangeArrowheads="1"/>
              </p:cNvSpPr>
              <p:nvPr/>
            </p:nvSpPr>
            <p:spPr bwMode="ltGray">
              <a:xfrm rot="6906312">
                <a:off x="2169" y="2334"/>
                <a:ext cx="231"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grpSp>
          <p:nvGrpSpPr>
            <p:cNvPr id="89" name="Group 60"/>
            <p:cNvGrpSpPr>
              <a:grpSpLocks/>
            </p:cNvGrpSpPr>
            <p:nvPr/>
          </p:nvGrpSpPr>
          <p:grpSpPr bwMode="auto">
            <a:xfrm rot="56115" flipH="1" flipV="1">
              <a:off x="2772709" y="2709757"/>
              <a:ext cx="829930" cy="181145"/>
              <a:chOff x="1565" y="2568"/>
              <a:chExt cx="1118" cy="279"/>
            </a:xfrm>
          </p:grpSpPr>
          <p:sp>
            <p:nvSpPr>
              <p:cNvPr id="91" name="AutoShape 61"/>
              <p:cNvSpPr>
                <a:spLocks noChangeArrowheads="1"/>
              </p:cNvSpPr>
              <p:nvPr/>
            </p:nvSpPr>
            <p:spPr bwMode="ltGray">
              <a:xfrm rot="5263130">
                <a:off x="1870" y="2280"/>
                <a:ext cx="225"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92" name="AutoShape 62"/>
              <p:cNvSpPr>
                <a:spLocks noChangeArrowheads="1"/>
              </p:cNvSpPr>
              <p:nvPr/>
            </p:nvSpPr>
            <p:spPr bwMode="ltGray">
              <a:xfrm rot="6078281">
                <a:off x="2004" y="2281"/>
                <a:ext cx="225"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93" name="AutoShape 63"/>
              <p:cNvSpPr>
                <a:spLocks noChangeArrowheads="1"/>
              </p:cNvSpPr>
              <p:nvPr/>
            </p:nvSpPr>
            <p:spPr bwMode="ltGray">
              <a:xfrm rot="6373927">
                <a:off x="2080" y="2305"/>
                <a:ext cx="227"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94" name="AutoShape 64"/>
              <p:cNvSpPr>
                <a:spLocks noChangeArrowheads="1"/>
              </p:cNvSpPr>
              <p:nvPr/>
            </p:nvSpPr>
            <p:spPr bwMode="ltGray">
              <a:xfrm rot="6906312">
                <a:off x="2166" y="2337"/>
                <a:ext cx="225"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sp>
          <p:nvSpPr>
            <p:cNvPr id="90" name="矩形 89"/>
            <p:cNvSpPr/>
            <p:nvPr/>
          </p:nvSpPr>
          <p:spPr>
            <a:xfrm>
              <a:off x="2663825" y="2195720"/>
              <a:ext cx="1260475" cy="369332"/>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smtClean="0">
                  <a:latin typeface="华文细黑" pitchFamily="2" charset="-122"/>
                  <a:ea typeface="华文细黑" pitchFamily="2" charset="-122"/>
                </a:rPr>
                <a:t>新业务</a:t>
              </a:r>
              <a:endParaRPr kumimoji="0" lang="zh-CN" altLang="en-US" i="0" u="none" strike="noStrike" kern="0" cap="none" spc="0" normalizeH="0" baseline="0" noProof="0" dirty="0" smtClean="0">
                <a:ln>
                  <a:noFill/>
                </a:ln>
                <a:effectLst/>
                <a:uLnTx/>
                <a:uFillTx/>
                <a:latin typeface="宋体" pitchFamily="2" charset="-122"/>
                <a:ea typeface="宋体" pitchFamily="2" charset="-122"/>
              </a:endParaRPr>
            </a:p>
          </p:txBody>
        </p:sp>
      </p:grpSp>
      <p:grpSp>
        <p:nvGrpSpPr>
          <p:cNvPr id="13" name="组合 198"/>
          <p:cNvGrpSpPr/>
          <p:nvPr/>
        </p:nvGrpSpPr>
        <p:grpSpPr>
          <a:xfrm>
            <a:off x="3422873" y="3636963"/>
            <a:ext cx="1709737" cy="2024062"/>
            <a:chOff x="2039938" y="3636963"/>
            <a:chExt cx="1709737" cy="2024062"/>
          </a:xfrm>
        </p:grpSpPr>
        <p:grpSp>
          <p:nvGrpSpPr>
            <p:cNvPr id="66" name="组合 32"/>
            <p:cNvGrpSpPr>
              <a:grpSpLocks/>
            </p:cNvGrpSpPr>
            <p:nvPr/>
          </p:nvGrpSpPr>
          <p:grpSpPr bwMode="auto">
            <a:xfrm rot="18022850" flipV="1">
              <a:off x="2931319" y="4071144"/>
              <a:ext cx="1252537" cy="384175"/>
              <a:chOff x="3053964" y="2782121"/>
              <a:chExt cx="2518958" cy="751230"/>
            </a:xfrm>
          </p:grpSpPr>
          <p:sp>
            <p:nvSpPr>
              <p:cNvPr id="82" name="椭圆 81"/>
              <p:cNvSpPr>
                <a:spLocks noChangeAspect="1"/>
              </p:cNvSpPr>
              <p:nvPr/>
            </p:nvSpPr>
            <p:spPr bwMode="auto">
              <a:xfrm rot="3903081">
                <a:off x="5315639" y="2787657"/>
                <a:ext cx="248251" cy="255402"/>
              </a:xfrm>
              <a:prstGeom prst="ellipse">
                <a:avLst/>
              </a:prstGeom>
              <a:gradFill rotWithShape="1">
                <a:gsLst>
                  <a:gs pos="0">
                    <a:srgbClr val="7F7F7F"/>
                  </a:gs>
                  <a:gs pos="50000">
                    <a:srgbClr val="BFBFBF"/>
                  </a:gs>
                  <a:gs pos="100000">
                    <a:srgbClr val="D9D9D9"/>
                  </a:gs>
                </a:gsLst>
                <a:lin ang="1200000"/>
              </a:gradFill>
              <a:ln>
                <a:noFill/>
              </a:ln>
              <a:extLst>
                <a:ext uri="{91240B29-F687-4F45-9708-019B960494DF}">
                  <a14:hiddenLine xmlns="" xmlns:a14="http://schemas.microsoft.com/office/drawing/2010/main" w="12700" algn="ctr">
                    <a:solidFill>
                      <a:srgbClr val="000000"/>
                    </a:solidFill>
                    <a:round/>
                    <a:headEnd/>
                    <a:tailEnd/>
                  </a14:hiddenLine>
                </a:ext>
              </a:extLst>
            </p:spPr>
            <p:txBody>
              <a:bodyPr rot="10800000" vert="eaVert" anchor="ctr"/>
              <a:lstStyle/>
              <a:p>
                <a:pPr algn="ctr" fontAlgn="auto">
                  <a:spcBef>
                    <a:spcPts val="0"/>
                  </a:spcBef>
                  <a:spcAft>
                    <a:spcPts val="0"/>
                  </a:spcAft>
                  <a:defRPr/>
                </a:pPr>
                <a:endParaRPr lang="zh-CN" altLang="en-US" b="1" kern="0" dirty="0">
                  <a:solidFill>
                    <a:srgbClr val="FFFFFF"/>
                  </a:solidFill>
                  <a:latin typeface="宋体" pitchFamily="2" charset="-122"/>
                  <a:ea typeface="宋体" pitchFamily="2" charset="-122"/>
                </a:endParaRPr>
              </a:p>
            </p:txBody>
          </p:sp>
          <p:sp>
            <p:nvSpPr>
              <p:cNvPr id="83" name="梯形 82"/>
              <p:cNvSpPr/>
              <p:nvPr/>
            </p:nvSpPr>
            <p:spPr>
              <a:xfrm rot="4110873">
                <a:off x="4098420" y="2125578"/>
                <a:ext cx="375616" cy="2461493"/>
              </a:xfrm>
              <a:prstGeom prst="trapezoid">
                <a:avLst>
                  <a:gd name="adj" fmla="val 16075"/>
                </a:avLst>
              </a:prstGeom>
              <a:gradFill flip="none" rotWithShape="1">
                <a:gsLst>
                  <a:gs pos="0">
                    <a:srgbClr val="000000">
                      <a:lumMod val="50000"/>
                      <a:lumOff val="50000"/>
                    </a:srgbClr>
                  </a:gs>
                  <a:gs pos="50000">
                    <a:srgbClr val="FFFFFF">
                      <a:lumMod val="75000"/>
                    </a:srgbClr>
                  </a:gs>
                  <a:gs pos="100000">
                    <a:srgbClr val="FFFFFF">
                      <a:lumMod val="95000"/>
                    </a:srgbClr>
                  </a:gs>
                </a:gsLst>
                <a:lin ang="0" scaled="0"/>
                <a:tileRect/>
              </a:gradFill>
              <a:ln w="12700" cap="flat" cmpd="sng" algn="ctr">
                <a:noFill/>
                <a:prstDash val="solid"/>
              </a:ln>
              <a:effectLst/>
            </p:spPr>
            <p:txBody>
              <a:bodyPr anchor="ctr"/>
              <a:lstStyle/>
              <a:p>
                <a:pPr algn="ctr" fontAlgn="auto">
                  <a:spcBef>
                    <a:spcPts val="0"/>
                  </a:spcBef>
                  <a:spcAft>
                    <a:spcPts val="0"/>
                  </a:spcAft>
                  <a:defRPr/>
                </a:pPr>
                <a:endParaRPr lang="zh-CN" altLang="en-US" b="1" kern="0" dirty="0">
                  <a:solidFill>
                    <a:srgbClr val="FFFFFF"/>
                  </a:solidFill>
                  <a:latin typeface="宋体" pitchFamily="2" charset="-122"/>
                  <a:ea typeface="宋体" pitchFamily="2" charset="-122"/>
                </a:endParaRPr>
              </a:p>
            </p:txBody>
          </p:sp>
        </p:grpSp>
        <p:sp>
          <p:nvSpPr>
            <p:cNvPr id="67" name="Oval 48"/>
            <p:cNvSpPr>
              <a:spLocks noChangeArrowheads="1"/>
            </p:cNvSpPr>
            <p:nvPr/>
          </p:nvSpPr>
          <p:spPr bwMode="auto">
            <a:xfrm>
              <a:off x="2039938" y="5008563"/>
              <a:ext cx="1543050" cy="652462"/>
            </a:xfrm>
            <a:prstGeom prst="ellipse">
              <a:avLst/>
            </a:prstGeom>
            <a:gradFill rotWithShape="1">
              <a:gsLst>
                <a:gs pos="0">
                  <a:srgbClr val="000000"/>
                </a:gs>
                <a:gs pos="100000">
                  <a:srgbClr val="445E7A">
                    <a:alpha val="0"/>
                  </a:srgbClr>
                </a:gs>
              </a:gsLst>
              <a:path path="shape">
                <a:fillToRect l="50000" t="50000" r="50000" b="50000"/>
              </a:path>
            </a:gradFill>
            <a:ln>
              <a:noFill/>
            </a:ln>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68" name="Oval 40"/>
            <p:cNvSpPr>
              <a:spLocks noChangeArrowheads="1"/>
            </p:cNvSpPr>
            <p:nvPr/>
          </p:nvSpPr>
          <p:spPr bwMode="auto">
            <a:xfrm>
              <a:off x="2141044" y="4120075"/>
              <a:ext cx="1335395" cy="1334851"/>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b="1" kern="0" dirty="0">
                <a:solidFill>
                  <a:srgbClr val="000000"/>
                </a:solidFill>
                <a:latin typeface="宋体" pitchFamily="2" charset="-122"/>
                <a:ea typeface="宋体" pitchFamily="2" charset="-122"/>
              </a:endParaRPr>
            </a:p>
          </p:txBody>
        </p:sp>
        <p:sp>
          <p:nvSpPr>
            <p:cNvPr id="69" name="Freeform 41"/>
            <p:cNvSpPr>
              <a:spLocks/>
            </p:cNvSpPr>
            <p:nvPr/>
          </p:nvSpPr>
          <p:spPr bwMode="auto">
            <a:xfrm>
              <a:off x="2252942" y="4147117"/>
              <a:ext cx="1116518" cy="363827"/>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70" name="Oval 42"/>
            <p:cNvSpPr>
              <a:spLocks noChangeArrowheads="1"/>
            </p:cNvSpPr>
            <p:nvPr/>
          </p:nvSpPr>
          <p:spPr bwMode="auto">
            <a:xfrm>
              <a:off x="2421403" y="4227011"/>
              <a:ext cx="279130" cy="25197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nvGrpSpPr>
            <p:cNvPr id="71" name="Group 55"/>
            <p:cNvGrpSpPr>
              <a:grpSpLocks/>
            </p:cNvGrpSpPr>
            <p:nvPr/>
          </p:nvGrpSpPr>
          <p:grpSpPr bwMode="auto">
            <a:xfrm rot="20302575" flipH="1" flipV="1">
              <a:off x="2442073" y="5147551"/>
              <a:ext cx="889407" cy="192856"/>
              <a:chOff x="1565" y="2568"/>
              <a:chExt cx="1118" cy="279"/>
            </a:xfrm>
          </p:grpSpPr>
          <p:sp>
            <p:nvSpPr>
              <p:cNvPr id="78" name="AutoShape 56"/>
              <p:cNvSpPr>
                <a:spLocks noChangeArrowheads="1"/>
              </p:cNvSpPr>
              <p:nvPr/>
            </p:nvSpPr>
            <p:spPr bwMode="ltGray">
              <a:xfrm rot="5263130">
                <a:off x="1868" y="2283"/>
                <a:ext cx="223"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79" name="AutoShape 57"/>
              <p:cNvSpPr>
                <a:spLocks noChangeArrowheads="1"/>
              </p:cNvSpPr>
              <p:nvPr/>
            </p:nvSpPr>
            <p:spPr bwMode="ltGray">
              <a:xfrm rot="6078281">
                <a:off x="2002" y="2285"/>
                <a:ext cx="223"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80" name="AutoShape 58"/>
              <p:cNvSpPr>
                <a:spLocks noChangeArrowheads="1"/>
              </p:cNvSpPr>
              <p:nvPr/>
            </p:nvSpPr>
            <p:spPr bwMode="ltGray">
              <a:xfrm rot="6373927">
                <a:off x="2077" y="2308"/>
                <a:ext cx="225"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81" name="AutoShape 59"/>
              <p:cNvSpPr>
                <a:spLocks noChangeArrowheads="1"/>
              </p:cNvSpPr>
              <p:nvPr/>
            </p:nvSpPr>
            <p:spPr bwMode="ltGray">
              <a:xfrm rot="6906312">
                <a:off x="2169" y="2338"/>
                <a:ext cx="223"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grpSp>
          <p:nvGrpSpPr>
            <p:cNvPr id="72" name="Group 60"/>
            <p:cNvGrpSpPr>
              <a:grpSpLocks/>
            </p:cNvGrpSpPr>
            <p:nvPr/>
          </p:nvGrpSpPr>
          <p:grpSpPr bwMode="auto">
            <a:xfrm rot="56115" flipH="1" flipV="1">
              <a:off x="2251910" y="5154567"/>
              <a:ext cx="889407" cy="193899"/>
              <a:chOff x="1565" y="2568"/>
              <a:chExt cx="1118" cy="279"/>
            </a:xfrm>
          </p:grpSpPr>
          <p:sp>
            <p:nvSpPr>
              <p:cNvPr id="74" name="AutoShape 61"/>
              <p:cNvSpPr>
                <a:spLocks noChangeArrowheads="1"/>
              </p:cNvSpPr>
              <p:nvPr/>
            </p:nvSpPr>
            <p:spPr bwMode="ltGray">
              <a:xfrm rot="5263130">
                <a:off x="1869" y="2275"/>
                <a:ext cx="226"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75" name="AutoShape 62"/>
              <p:cNvSpPr>
                <a:spLocks noChangeArrowheads="1"/>
              </p:cNvSpPr>
              <p:nvPr/>
            </p:nvSpPr>
            <p:spPr bwMode="ltGray">
              <a:xfrm rot="6078281">
                <a:off x="2005" y="2275"/>
                <a:ext cx="226"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76" name="AutoShape 63"/>
              <p:cNvSpPr>
                <a:spLocks noChangeArrowheads="1"/>
              </p:cNvSpPr>
              <p:nvPr/>
            </p:nvSpPr>
            <p:spPr bwMode="ltGray">
              <a:xfrm rot="6373927">
                <a:off x="2081" y="2299"/>
                <a:ext cx="226"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77" name="AutoShape 64"/>
              <p:cNvSpPr>
                <a:spLocks noChangeArrowheads="1"/>
              </p:cNvSpPr>
              <p:nvPr/>
            </p:nvSpPr>
            <p:spPr bwMode="ltGray">
              <a:xfrm rot="6906312">
                <a:off x="2169" y="2328"/>
                <a:ext cx="224"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sp>
          <p:nvSpPr>
            <p:cNvPr id="73" name="矩形 22"/>
            <p:cNvSpPr>
              <a:spLocks noChangeArrowheads="1"/>
            </p:cNvSpPr>
            <p:nvPr/>
          </p:nvSpPr>
          <p:spPr bwMode="auto">
            <a:xfrm>
              <a:off x="2124075" y="4581525"/>
              <a:ext cx="14017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smtClean="0">
                  <a:solidFill>
                    <a:schemeClr val="dk1"/>
                  </a:solidFill>
                  <a:latin typeface="华文细黑" pitchFamily="2" charset="-122"/>
                  <a:ea typeface="华文细黑" pitchFamily="2" charset="-122"/>
                </a:rPr>
                <a:t>高质量</a:t>
              </a:r>
              <a:endParaRPr kumimoji="0" lang="zh-CN" altLang="en-US" i="0" u="none" strike="noStrike" kern="0" cap="none" spc="0" normalizeH="0" baseline="0" noProof="0" dirty="0" smtClean="0">
                <a:ln>
                  <a:noFill/>
                </a:ln>
                <a:effectLst/>
                <a:uLnTx/>
                <a:uFillTx/>
                <a:latin typeface="宋体" pitchFamily="2" charset="-122"/>
                <a:ea typeface="宋体" pitchFamily="2" charset="-122"/>
              </a:endParaRPr>
            </a:p>
          </p:txBody>
        </p:sp>
      </p:grpSp>
      <p:grpSp>
        <p:nvGrpSpPr>
          <p:cNvPr id="14" name="组合 195"/>
          <p:cNvGrpSpPr/>
          <p:nvPr/>
        </p:nvGrpSpPr>
        <p:grpSpPr>
          <a:xfrm>
            <a:off x="7116985" y="4120075"/>
            <a:ext cx="1543050" cy="1540950"/>
            <a:chOff x="5734050" y="4120075"/>
            <a:chExt cx="1543050" cy="1540950"/>
          </a:xfrm>
        </p:grpSpPr>
        <p:sp>
          <p:nvSpPr>
            <p:cNvPr id="51" name="Oval 48"/>
            <p:cNvSpPr>
              <a:spLocks noChangeArrowheads="1"/>
            </p:cNvSpPr>
            <p:nvPr/>
          </p:nvSpPr>
          <p:spPr bwMode="auto">
            <a:xfrm>
              <a:off x="5734050" y="5008563"/>
              <a:ext cx="1543050" cy="652462"/>
            </a:xfrm>
            <a:prstGeom prst="ellipse">
              <a:avLst/>
            </a:prstGeom>
            <a:gradFill rotWithShape="1">
              <a:gsLst>
                <a:gs pos="0">
                  <a:srgbClr val="000000"/>
                </a:gs>
                <a:gs pos="100000">
                  <a:srgbClr val="445E7A">
                    <a:alpha val="0"/>
                  </a:srgbClr>
                </a:gs>
              </a:gsLst>
              <a:path path="shape">
                <a:fillToRect l="50000" t="50000" r="50000" b="50000"/>
              </a:path>
            </a:gradFill>
            <a:ln>
              <a:noFill/>
            </a:ln>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52" name="Oval 40"/>
            <p:cNvSpPr>
              <a:spLocks noChangeArrowheads="1"/>
            </p:cNvSpPr>
            <p:nvPr/>
          </p:nvSpPr>
          <p:spPr bwMode="auto">
            <a:xfrm>
              <a:off x="5838845" y="4120075"/>
              <a:ext cx="1335395" cy="1334851"/>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b="1" kern="0" dirty="0">
                <a:solidFill>
                  <a:srgbClr val="000000"/>
                </a:solidFill>
                <a:latin typeface="宋体" pitchFamily="2" charset="-122"/>
                <a:ea typeface="宋体" pitchFamily="2" charset="-122"/>
              </a:endParaRPr>
            </a:p>
          </p:txBody>
        </p:sp>
        <p:sp>
          <p:nvSpPr>
            <p:cNvPr id="53" name="Freeform 41"/>
            <p:cNvSpPr>
              <a:spLocks/>
            </p:cNvSpPr>
            <p:nvPr/>
          </p:nvSpPr>
          <p:spPr bwMode="auto">
            <a:xfrm>
              <a:off x="5947054" y="4147117"/>
              <a:ext cx="1116518" cy="363827"/>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54" name="Oval 42"/>
            <p:cNvSpPr>
              <a:spLocks noChangeArrowheads="1"/>
            </p:cNvSpPr>
            <p:nvPr/>
          </p:nvSpPr>
          <p:spPr bwMode="auto">
            <a:xfrm>
              <a:off x="6115515" y="4227011"/>
              <a:ext cx="279130" cy="25197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nvGrpSpPr>
            <p:cNvPr id="55" name="Group 55"/>
            <p:cNvGrpSpPr>
              <a:grpSpLocks/>
            </p:cNvGrpSpPr>
            <p:nvPr/>
          </p:nvGrpSpPr>
          <p:grpSpPr bwMode="auto">
            <a:xfrm rot="20302575" flipH="1" flipV="1">
              <a:off x="6136185" y="5147551"/>
              <a:ext cx="889407" cy="192856"/>
              <a:chOff x="1565" y="2568"/>
              <a:chExt cx="1118" cy="279"/>
            </a:xfrm>
          </p:grpSpPr>
          <p:sp>
            <p:nvSpPr>
              <p:cNvPr id="62" name="AutoShape 56"/>
              <p:cNvSpPr>
                <a:spLocks noChangeArrowheads="1"/>
              </p:cNvSpPr>
              <p:nvPr/>
            </p:nvSpPr>
            <p:spPr bwMode="ltGray">
              <a:xfrm rot="5263130">
                <a:off x="1866" y="2282"/>
                <a:ext cx="225"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63" name="AutoShape 57"/>
              <p:cNvSpPr>
                <a:spLocks noChangeArrowheads="1"/>
              </p:cNvSpPr>
              <p:nvPr/>
            </p:nvSpPr>
            <p:spPr bwMode="ltGray">
              <a:xfrm rot="6078281">
                <a:off x="2002" y="2283"/>
                <a:ext cx="223"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64" name="AutoShape 58"/>
              <p:cNvSpPr>
                <a:spLocks noChangeArrowheads="1"/>
              </p:cNvSpPr>
              <p:nvPr/>
            </p:nvSpPr>
            <p:spPr bwMode="ltGray">
              <a:xfrm rot="6373927">
                <a:off x="2076" y="2308"/>
                <a:ext cx="225"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65" name="AutoShape 59"/>
              <p:cNvSpPr>
                <a:spLocks noChangeArrowheads="1"/>
              </p:cNvSpPr>
              <p:nvPr/>
            </p:nvSpPr>
            <p:spPr bwMode="ltGray">
              <a:xfrm rot="6906312">
                <a:off x="2169" y="2338"/>
                <a:ext cx="223"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grpSp>
          <p:nvGrpSpPr>
            <p:cNvPr id="56" name="Group 60"/>
            <p:cNvGrpSpPr>
              <a:grpSpLocks/>
            </p:cNvGrpSpPr>
            <p:nvPr/>
          </p:nvGrpSpPr>
          <p:grpSpPr bwMode="auto">
            <a:xfrm rot="56115" flipH="1" flipV="1">
              <a:off x="5946022" y="5154567"/>
              <a:ext cx="889407" cy="193899"/>
              <a:chOff x="1565" y="2568"/>
              <a:chExt cx="1118" cy="279"/>
            </a:xfrm>
          </p:grpSpPr>
          <p:sp>
            <p:nvSpPr>
              <p:cNvPr id="58" name="AutoShape 61"/>
              <p:cNvSpPr>
                <a:spLocks noChangeArrowheads="1"/>
              </p:cNvSpPr>
              <p:nvPr/>
            </p:nvSpPr>
            <p:spPr bwMode="ltGray">
              <a:xfrm rot="5263130">
                <a:off x="1869" y="2275"/>
                <a:ext cx="226"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59" name="AutoShape 62"/>
              <p:cNvSpPr>
                <a:spLocks noChangeArrowheads="1"/>
              </p:cNvSpPr>
              <p:nvPr/>
            </p:nvSpPr>
            <p:spPr bwMode="ltGray">
              <a:xfrm rot="6078281">
                <a:off x="2005" y="2275"/>
                <a:ext cx="226"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60" name="AutoShape 63"/>
              <p:cNvSpPr>
                <a:spLocks noChangeArrowheads="1"/>
              </p:cNvSpPr>
              <p:nvPr/>
            </p:nvSpPr>
            <p:spPr bwMode="ltGray">
              <a:xfrm rot="6373927">
                <a:off x="2081" y="2299"/>
                <a:ext cx="226"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61" name="AutoShape 64"/>
              <p:cNvSpPr>
                <a:spLocks noChangeArrowheads="1"/>
              </p:cNvSpPr>
              <p:nvPr/>
            </p:nvSpPr>
            <p:spPr bwMode="ltGray">
              <a:xfrm rot="6906312">
                <a:off x="2168" y="2328"/>
                <a:ext cx="224"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sp>
          <p:nvSpPr>
            <p:cNvPr id="57" name="矩形 43"/>
            <p:cNvSpPr>
              <a:spLocks noChangeArrowheads="1"/>
            </p:cNvSpPr>
            <p:nvPr/>
          </p:nvSpPr>
          <p:spPr bwMode="auto">
            <a:xfrm>
              <a:off x="5865813" y="4581525"/>
              <a:ext cx="13700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buNone/>
              </a:pPr>
              <a:r>
                <a:rPr lang="zh-CN" altLang="en-US" dirty="0" smtClean="0">
                  <a:latin typeface="华文细黑" pitchFamily="2" charset="-122"/>
                  <a:ea typeface="华文细黑" pitchFamily="2" charset="-122"/>
                </a:rPr>
                <a:t>零门槛</a:t>
              </a:r>
              <a:endParaRPr lang="zh-CN" altLang="en-US" kern="0" dirty="0">
                <a:latin typeface="宋体" pitchFamily="2" charset="-122"/>
                <a:ea typeface="宋体" pitchFamily="2" charset="-122"/>
              </a:endParaRPr>
            </a:p>
          </p:txBody>
        </p:sp>
      </p:grpSp>
      <p:grpSp>
        <p:nvGrpSpPr>
          <p:cNvPr id="15" name="组合 196"/>
          <p:cNvGrpSpPr/>
          <p:nvPr/>
        </p:nvGrpSpPr>
        <p:grpSpPr>
          <a:xfrm>
            <a:off x="6305773" y="1739900"/>
            <a:ext cx="1603375" cy="1443038"/>
            <a:chOff x="4922838" y="1739900"/>
            <a:chExt cx="1603375" cy="1443038"/>
          </a:xfrm>
        </p:grpSpPr>
        <p:grpSp>
          <p:nvGrpSpPr>
            <p:cNvPr id="33" name="组合 51"/>
            <p:cNvGrpSpPr>
              <a:grpSpLocks/>
            </p:cNvGrpSpPr>
            <p:nvPr/>
          </p:nvGrpSpPr>
          <p:grpSpPr bwMode="auto">
            <a:xfrm>
              <a:off x="4922838" y="2611438"/>
              <a:ext cx="1223962" cy="549275"/>
              <a:chOff x="4690764" y="2073944"/>
              <a:chExt cx="1224000" cy="550160"/>
            </a:xfrm>
          </p:grpSpPr>
          <p:sp>
            <p:nvSpPr>
              <p:cNvPr id="49" name="梯形 48"/>
              <p:cNvSpPr/>
              <p:nvPr/>
            </p:nvSpPr>
            <p:spPr bwMode="auto">
              <a:xfrm rot="3168212" flipH="1" flipV="1">
                <a:off x="5201796" y="1562912"/>
                <a:ext cx="201937" cy="1224000"/>
              </a:xfrm>
              <a:prstGeom prst="trapezoid">
                <a:avLst>
                  <a:gd name="adj" fmla="val 16075"/>
                </a:avLst>
              </a:prstGeom>
              <a:gradFill flip="none" rotWithShape="1">
                <a:gsLst>
                  <a:gs pos="0">
                    <a:srgbClr val="000000">
                      <a:lumMod val="50000"/>
                      <a:lumOff val="50000"/>
                    </a:srgbClr>
                  </a:gs>
                  <a:gs pos="50000">
                    <a:srgbClr val="FFFFFF">
                      <a:lumMod val="75000"/>
                    </a:srgbClr>
                  </a:gs>
                  <a:gs pos="100000">
                    <a:srgbClr val="FFFFFF">
                      <a:lumMod val="95000"/>
                    </a:srgbClr>
                  </a:gs>
                </a:gsLst>
                <a:lin ang="0" scaled="0"/>
                <a:tileRect/>
              </a:gradFill>
              <a:ln w="12700" cap="flat" cmpd="sng" algn="ctr">
                <a:noFill/>
                <a:prstDash val="solid"/>
              </a:ln>
              <a:effectLst/>
            </p:spPr>
            <p:txBody>
              <a:bodyPr anchor="ctr"/>
              <a:lstStyle/>
              <a:p>
                <a:pPr algn="ctr" fontAlgn="auto">
                  <a:spcBef>
                    <a:spcPts val="0"/>
                  </a:spcBef>
                  <a:spcAft>
                    <a:spcPts val="0"/>
                  </a:spcAft>
                  <a:defRPr/>
                </a:pPr>
                <a:endParaRPr lang="zh-CN" altLang="en-US" b="1" kern="0" dirty="0">
                  <a:solidFill>
                    <a:srgbClr val="FFFFFF"/>
                  </a:solidFill>
                  <a:latin typeface="宋体" pitchFamily="2" charset="-122"/>
                  <a:ea typeface="宋体" pitchFamily="2" charset="-122"/>
                </a:endParaRPr>
              </a:p>
            </p:txBody>
          </p:sp>
          <p:sp>
            <p:nvSpPr>
              <p:cNvPr id="50" name="椭圆 49"/>
              <p:cNvSpPr>
                <a:spLocks noChangeAspect="1"/>
              </p:cNvSpPr>
              <p:nvPr/>
            </p:nvSpPr>
            <p:spPr bwMode="auto">
              <a:xfrm rot="14176004" flipV="1">
                <a:off x="4738231" y="2496538"/>
                <a:ext cx="127027" cy="127013"/>
              </a:xfrm>
              <a:prstGeom prst="ellipse">
                <a:avLst/>
              </a:prstGeom>
              <a:gradFill rotWithShape="1">
                <a:gsLst>
                  <a:gs pos="0">
                    <a:srgbClr val="7F7F7F"/>
                  </a:gs>
                  <a:gs pos="50000">
                    <a:srgbClr val="BFBFBF"/>
                  </a:gs>
                  <a:gs pos="100000">
                    <a:srgbClr val="D9D9D9"/>
                  </a:gs>
                </a:gsLst>
                <a:lin ang="1200000"/>
              </a:gradFill>
              <a:ln>
                <a:noFill/>
              </a:ln>
              <a:extLst>
                <a:ext uri="{91240B29-F687-4F45-9708-019B960494DF}">
                  <a14:hiddenLine xmlns="" xmlns:a14="http://schemas.microsoft.com/office/drawing/2010/main" w="12700" algn="ctr">
                    <a:solidFill>
                      <a:srgbClr val="000000"/>
                    </a:solidFill>
                    <a:round/>
                    <a:headEnd/>
                    <a:tailEnd/>
                  </a14:hiddenLine>
                </a:ext>
              </a:extLst>
            </p:spPr>
            <p:txBody>
              <a:bodyPr rot="10800000" vert="eaVert" anchor="ctr"/>
              <a:lstStyle/>
              <a:p>
                <a:pPr algn="ctr" fontAlgn="auto">
                  <a:spcBef>
                    <a:spcPts val="0"/>
                  </a:spcBef>
                  <a:spcAft>
                    <a:spcPts val="0"/>
                  </a:spcAft>
                  <a:defRPr/>
                </a:pPr>
                <a:endParaRPr lang="zh-CN" altLang="en-US" b="1" kern="0" dirty="0">
                  <a:solidFill>
                    <a:srgbClr val="FFFFFF"/>
                  </a:solidFill>
                  <a:latin typeface="宋体" pitchFamily="2" charset="-122"/>
                  <a:ea typeface="宋体" pitchFamily="2" charset="-122"/>
                </a:endParaRPr>
              </a:p>
            </p:txBody>
          </p:sp>
        </p:grpSp>
        <p:sp>
          <p:nvSpPr>
            <p:cNvPr id="34" name="Oval 48"/>
            <p:cNvSpPr>
              <a:spLocks noChangeArrowheads="1"/>
            </p:cNvSpPr>
            <p:nvPr/>
          </p:nvSpPr>
          <p:spPr bwMode="auto">
            <a:xfrm>
              <a:off x="5086350" y="2573338"/>
              <a:ext cx="1439863" cy="609600"/>
            </a:xfrm>
            <a:prstGeom prst="ellipse">
              <a:avLst/>
            </a:prstGeom>
            <a:gradFill rotWithShape="1">
              <a:gsLst>
                <a:gs pos="0">
                  <a:srgbClr val="000000"/>
                </a:gs>
                <a:gs pos="100000">
                  <a:srgbClr val="445E7A">
                    <a:alpha val="0"/>
                  </a:srgbClr>
                </a:gs>
              </a:gsLst>
              <a:path path="shape">
                <a:fillToRect l="50000" t="50000" r="50000" b="50000"/>
              </a:path>
            </a:gradFill>
            <a:ln>
              <a:noFill/>
            </a:ln>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35" name="Oval 40"/>
            <p:cNvSpPr>
              <a:spLocks noChangeArrowheads="1"/>
            </p:cNvSpPr>
            <p:nvPr/>
          </p:nvSpPr>
          <p:spPr bwMode="auto">
            <a:xfrm>
              <a:off x="5179548" y="1739900"/>
              <a:ext cx="1250683" cy="1252792"/>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en-US" sz="1600" b="1" kern="0" dirty="0">
                <a:solidFill>
                  <a:srgbClr val="000000"/>
                </a:solidFill>
                <a:latin typeface="宋体" pitchFamily="2" charset="-122"/>
                <a:ea typeface="宋体" pitchFamily="2" charset="-122"/>
              </a:endParaRPr>
            </a:p>
          </p:txBody>
        </p:sp>
        <p:sp>
          <p:nvSpPr>
            <p:cNvPr id="36" name="Freeform 41"/>
            <p:cNvSpPr>
              <a:spLocks/>
            </p:cNvSpPr>
            <p:nvPr/>
          </p:nvSpPr>
          <p:spPr bwMode="auto">
            <a:xfrm>
              <a:off x="5285110" y="1767459"/>
              <a:ext cx="1043001" cy="341044"/>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37" name="Oval 42"/>
            <p:cNvSpPr>
              <a:spLocks noChangeArrowheads="1"/>
            </p:cNvSpPr>
            <p:nvPr/>
          </p:nvSpPr>
          <p:spPr bwMode="auto">
            <a:xfrm>
              <a:off x="5440011" y="1844395"/>
              <a:ext cx="261611" cy="235401"/>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p:spPr>
          <p:txBody>
            <a:bodyPr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nvGrpSpPr>
            <p:cNvPr id="38" name="Group 55"/>
            <p:cNvGrpSpPr>
              <a:grpSpLocks/>
            </p:cNvGrpSpPr>
            <p:nvPr/>
          </p:nvGrpSpPr>
          <p:grpSpPr bwMode="auto">
            <a:xfrm rot="20302575" flipH="1" flipV="1">
              <a:off x="5461605" y="2703274"/>
              <a:ext cx="829930" cy="180171"/>
              <a:chOff x="1565" y="2568"/>
              <a:chExt cx="1118" cy="279"/>
            </a:xfrm>
          </p:grpSpPr>
          <p:sp>
            <p:nvSpPr>
              <p:cNvPr id="45" name="AutoShape 56"/>
              <p:cNvSpPr>
                <a:spLocks noChangeArrowheads="1"/>
              </p:cNvSpPr>
              <p:nvPr/>
            </p:nvSpPr>
            <p:spPr bwMode="ltGray">
              <a:xfrm rot="5263130">
                <a:off x="1865" y="2282"/>
                <a:ext cx="234"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46" name="AutoShape 57"/>
              <p:cNvSpPr>
                <a:spLocks noChangeArrowheads="1"/>
              </p:cNvSpPr>
              <p:nvPr/>
            </p:nvSpPr>
            <p:spPr bwMode="ltGray">
              <a:xfrm rot="6078281">
                <a:off x="2003" y="2286"/>
                <a:ext cx="231"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47" name="AutoShape 58"/>
              <p:cNvSpPr>
                <a:spLocks noChangeArrowheads="1"/>
              </p:cNvSpPr>
              <p:nvPr/>
            </p:nvSpPr>
            <p:spPr bwMode="ltGray">
              <a:xfrm rot="6373927">
                <a:off x="2078" y="2307"/>
                <a:ext cx="231"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48" name="AutoShape 59"/>
              <p:cNvSpPr>
                <a:spLocks noChangeArrowheads="1"/>
              </p:cNvSpPr>
              <p:nvPr/>
            </p:nvSpPr>
            <p:spPr bwMode="ltGray">
              <a:xfrm rot="6906312">
                <a:off x="2167" y="2337"/>
                <a:ext cx="231"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grpSp>
          <p:nvGrpSpPr>
            <p:cNvPr id="39" name="Group 60"/>
            <p:cNvGrpSpPr>
              <a:grpSpLocks/>
            </p:cNvGrpSpPr>
            <p:nvPr/>
          </p:nvGrpSpPr>
          <p:grpSpPr bwMode="auto">
            <a:xfrm rot="56115" flipH="1" flipV="1">
              <a:off x="5284134" y="2709757"/>
              <a:ext cx="829930" cy="181145"/>
              <a:chOff x="1565" y="2568"/>
              <a:chExt cx="1118" cy="279"/>
            </a:xfrm>
          </p:grpSpPr>
          <p:sp>
            <p:nvSpPr>
              <p:cNvPr id="41" name="AutoShape 61"/>
              <p:cNvSpPr>
                <a:spLocks noChangeArrowheads="1"/>
              </p:cNvSpPr>
              <p:nvPr/>
            </p:nvSpPr>
            <p:spPr bwMode="ltGray">
              <a:xfrm rot="5263130">
                <a:off x="1868" y="2280"/>
                <a:ext cx="225"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42" name="AutoShape 62"/>
              <p:cNvSpPr>
                <a:spLocks noChangeArrowheads="1"/>
              </p:cNvSpPr>
              <p:nvPr/>
            </p:nvSpPr>
            <p:spPr bwMode="ltGray">
              <a:xfrm rot="6078281">
                <a:off x="2003" y="2281"/>
                <a:ext cx="225"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43" name="AutoShape 63"/>
              <p:cNvSpPr>
                <a:spLocks noChangeArrowheads="1"/>
              </p:cNvSpPr>
              <p:nvPr/>
            </p:nvSpPr>
            <p:spPr bwMode="ltGray">
              <a:xfrm rot="6373927">
                <a:off x="2077" y="2305"/>
                <a:ext cx="227" cy="814"/>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sp>
            <p:nvSpPr>
              <p:cNvPr id="44" name="AutoShape 64"/>
              <p:cNvSpPr>
                <a:spLocks noChangeArrowheads="1"/>
              </p:cNvSpPr>
              <p:nvPr/>
            </p:nvSpPr>
            <p:spPr bwMode="ltGray">
              <a:xfrm rot="6906312">
                <a:off x="2166" y="2337"/>
                <a:ext cx="225" cy="812"/>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rot="10800000" wrap="none" anchor="ctr"/>
              <a:lstStyle/>
              <a:p>
                <a:pPr fontAlgn="auto">
                  <a:spcBef>
                    <a:spcPts val="0"/>
                  </a:spcBef>
                  <a:spcAft>
                    <a:spcPts val="0"/>
                  </a:spcAft>
                  <a:defRPr/>
                </a:pPr>
                <a:endParaRPr lang="zh-CN" altLang="en-US" sz="1400" b="1" kern="0" dirty="0">
                  <a:solidFill>
                    <a:sysClr val="windowText" lastClr="000000"/>
                  </a:solidFill>
                  <a:latin typeface="+mn-lt"/>
                  <a:ea typeface="宋体" pitchFamily="2" charset="-122"/>
                </a:endParaRPr>
              </a:p>
            </p:txBody>
          </p:sp>
        </p:grpSp>
        <p:sp>
          <p:nvSpPr>
            <p:cNvPr id="40" name="矩形 39"/>
            <p:cNvSpPr/>
            <p:nvPr/>
          </p:nvSpPr>
          <p:spPr>
            <a:xfrm>
              <a:off x="5219700" y="2195720"/>
              <a:ext cx="1270000" cy="369332"/>
            </a:xfrm>
            <a:prstGeom prst="rect">
              <a:avLst/>
            </a:prstGeom>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zh-CN" altLang="en-US" dirty="0" smtClean="0">
                  <a:latin typeface="华文细黑" pitchFamily="2" charset="-122"/>
                  <a:ea typeface="华文细黑" pitchFamily="2" charset="-122"/>
                </a:rPr>
                <a:t>低成本</a:t>
              </a:r>
              <a:endParaRPr kumimoji="0" lang="zh-CN" altLang="en-US" i="0" u="none" strike="noStrike" kern="0" cap="none" spc="0" normalizeH="0" baseline="0" noProof="0" dirty="0" smtClean="0">
                <a:ln>
                  <a:noFill/>
                </a:ln>
                <a:effectLst/>
                <a:uLnTx/>
                <a:uFillTx/>
                <a:latin typeface="宋体" pitchFamily="2" charset="-122"/>
                <a:ea typeface="宋体" pitchFamily="2" charset="-122"/>
              </a:endParaRPr>
            </a:p>
          </p:txBody>
        </p:sp>
      </p:grpSp>
      <p:grpSp>
        <p:nvGrpSpPr>
          <p:cNvPr id="120" name="组合 119"/>
          <p:cNvGrpSpPr/>
          <p:nvPr/>
        </p:nvGrpSpPr>
        <p:grpSpPr>
          <a:xfrm>
            <a:off x="5161483" y="2852936"/>
            <a:ext cx="1610741" cy="1602524"/>
            <a:chOff x="5161483" y="2852936"/>
            <a:chExt cx="1610741" cy="1602524"/>
          </a:xfrm>
        </p:grpSpPr>
        <p:grpSp>
          <p:nvGrpSpPr>
            <p:cNvPr id="103" name="组合 4"/>
            <p:cNvGrpSpPr/>
            <p:nvPr/>
          </p:nvGrpSpPr>
          <p:grpSpPr>
            <a:xfrm>
              <a:off x="5161483" y="2852936"/>
              <a:ext cx="1584176" cy="1584176"/>
              <a:chOff x="1873751" y="2882382"/>
              <a:chExt cx="1840120" cy="1842762"/>
            </a:xfrm>
          </p:grpSpPr>
          <p:sp>
            <p:nvSpPr>
              <p:cNvPr id="104" name="Oval 48"/>
              <p:cNvSpPr>
                <a:spLocks noChangeArrowheads="1"/>
              </p:cNvSpPr>
              <p:nvPr/>
            </p:nvSpPr>
            <p:spPr bwMode="auto">
              <a:xfrm>
                <a:off x="1873751" y="3946450"/>
                <a:ext cx="1840120" cy="778694"/>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nvGrpSpPr>
              <p:cNvPr id="105" name="组合 9"/>
              <p:cNvGrpSpPr/>
              <p:nvPr/>
            </p:nvGrpSpPr>
            <p:grpSpPr>
              <a:xfrm>
                <a:off x="1994322" y="2882382"/>
                <a:ext cx="1596886" cy="1596884"/>
                <a:chOff x="1994322" y="2882382"/>
                <a:chExt cx="1596886" cy="1596884"/>
              </a:xfrm>
            </p:grpSpPr>
            <p:sp>
              <p:nvSpPr>
                <p:cNvPr id="118" name="Freeform 41"/>
                <p:cNvSpPr>
                  <a:spLocks/>
                </p:cNvSpPr>
                <p:nvPr/>
              </p:nvSpPr>
              <p:spPr bwMode="auto">
                <a:xfrm>
                  <a:off x="2127762" y="2917575"/>
                  <a:ext cx="1331472" cy="434047"/>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xmlns="" w="9525" cap="flat" cmpd="sng">
                      <a:solidFill>
                        <a:srgbClr val="1C1C1C"/>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9" name="Oval 42"/>
                <p:cNvSpPr>
                  <a:spLocks noChangeArrowheads="1"/>
                </p:cNvSpPr>
                <p:nvPr/>
              </p:nvSpPr>
              <p:spPr bwMode="auto">
                <a:xfrm>
                  <a:off x="2327190" y="3015822"/>
                  <a:ext cx="334334" cy="300607"/>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7" name="Oval 40"/>
                <p:cNvSpPr>
                  <a:spLocks noChangeArrowheads="1"/>
                </p:cNvSpPr>
                <p:nvPr/>
              </p:nvSpPr>
              <p:spPr bwMode="auto">
                <a:xfrm>
                  <a:off x="1994322" y="2882382"/>
                  <a:ext cx="1596886" cy="1596884"/>
                </a:xfrm>
                <a:prstGeom prst="ellipse">
                  <a:avLst/>
                </a:prstGeom>
                <a:solidFill>
                  <a:schemeClr val="tx2">
                    <a:lumMod val="75000"/>
                  </a:schemeClr>
                </a:solidFill>
                <a:ln>
                  <a:noFill/>
                </a:ln>
                <a:effectLst/>
                <a:extLst>
                  <a:ext uri="{91240B29-F687-4F45-9708-019B960494DF}">
                    <a14:hiddenLine xmlns:a14="http://schemas.microsoft.com/office/drawing/2010/main" xmlns="" w="9525" algn="ctr">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None/>
                  </a:pPr>
                  <a:r>
                    <a:rPr lang="zh-CN" altLang="en-US" kern="0" dirty="0" smtClean="0">
                      <a:solidFill>
                        <a:schemeClr val="bg1"/>
                      </a:solidFill>
                      <a:latin typeface="+mj-ea"/>
                      <a:ea typeface="+mj-ea"/>
                      <a:cs typeface="Arial" pitchFamily="34" charset="0"/>
                    </a:rPr>
                    <a:t>核心价值</a:t>
                  </a:r>
                  <a:endParaRPr lang="zh-CN" altLang="en-US" kern="0" dirty="0">
                    <a:solidFill>
                      <a:schemeClr val="bg1"/>
                    </a:solidFill>
                    <a:latin typeface="+mj-ea"/>
                    <a:ea typeface="+mj-ea"/>
                    <a:cs typeface="Arial" pitchFamily="34" charset="0"/>
                  </a:endParaRPr>
                </a:p>
              </p:txBody>
            </p:sp>
          </p:grpSp>
          <p:grpSp>
            <p:nvGrpSpPr>
              <p:cNvPr id="106" name="Group 54"/>
              <p:cNvGrpSpPr>
                <a:grpSpLocks/>
              </p:cNvGrpSpPr>
              <p:nvPr/>
            </p:nvGrpSpPr>
            <p:grpSpPr bwMode="auto">
              <a:xfrm rot="20302575" flipH="1" flipV="1">
                <a:off x="2134833" y="4078593"/>
                <a:ext cx="1276191" cy="293507"/>
                <a:chOff x="2528" y="1060"/>
                <a:chExt cx="894" cy="236"/>
              </a:xfrm>
            </p:grpSpPr>
            <p:grpSp>
              <p:nvGrpSpPr>
                <p:cNvPr id="107" name="Group 55"/>
                <p:cNvGrpSpPr>
                  <a:grpSpLocks/>
                </p:cNvGrpSpPr>
                <p:nvPr/>
              </p:nvGrpSpPr>
              <p:grpSpPr bwMode="auto">
                <a:xfrm>
                  <a:off x="2528" y="1060"/>
                  <a:ext cx="742" cy="186"/>
                  <a:chOff x="1565" y="2568"/>
                  <a:chExt cx="1118" cy="279"/>
                </a:xfrm>
              </p:grpSpPr>
              <p:sp>
                <p:nvSpPr>
                  <p:cNvPr id="113"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4"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5"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6"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grpSp>
              <p:nvGrpSpPr>
                <p:cNvPr id="108" name="Group 60"/>
                <p:cNvGrpSpPr>
                  <a:grpSpLocks/>
                </p:cNvGrpSpPr>
                <p:nvPr/>
              </p:nvGrpSpPr>
              <p:grpSpPr bwMode="auto">
                <a:xfrm rot="1353540">
                  <a:off x="2680" y="1110"/>
                  <a:ext cx="742" cy="186"/>
                  <a:chOff x="1565" y="2568"/>
                  <a:chExt cx="1118" cy="279"/>
                </a:xfrm>
              </p:grpSpPr>
              <p:sp>
                <p:nvSpPr>
                  <p:cNvPr id="109"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0"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1"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112"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grpSp>
        </p:grpSp>
        <p:grpSp>
          <p:nvGrpSpPr>
            <p:cNvPr id="16" name="组合 100"/>
            <p:cNvGrpSpPr/>
            <p:nvPr/>
          </p:nvGrpSpPr>
          <p:grpSpPr>
            <a:xfrm>
              <a:off x="5162847" y="2874551"/>
              <a:ext cx="1609377" cy="1580909"/>
              <a:chOff x="3743325" y="1175491"/>
              <a:chExt cx="1657350" cy="1628034"/>
            </a:xfrm>
          </p:grpSpPr>
          <p:sp>
            <p:nvSpPr>
              <p:cNvPr id="17" name="Oval 48"/>
              <p:cNvSpPr>
                <a:spLocks noChangeArrowheads="1"/>
              </p:cNvSpPr>
              <p:nvPr/>
            </p:nvSpPr>
            <p:spPr bwMode="auto">
              <a:xfrm>
                <a:off x="3743325" y="2102174"/>
                <a:ext cx="1657350" cy="701351"/>
              </a:xfrm>
              <a:prstGeom prst="ellipse">
                <a:avLst/>
              </a:prstGeom>
              <a:gradFill rotWithShape="1">
                <a:gsLst>
                  <a:gs pos="0">
                    <a:schemeClr val="tx2">
                      <a:lumMod val="75000"/>
                    </a:schemeClr>
                  </a:gs>
                  <a:gs pos="100000">
                    <a:srgbClr val="445E7A">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18" name="Group 39"/>
              <p:cNvGrpSpPr>
                <a:grpSpLocks/>
              </p:cNvGrpSpPr>
              <p:nvPr/>
            </p:nvGrpSpPr>
            <p:grpSpPr bwMode="auto">
              <a:xfrm>
                <a:off x="3972107" y="1175491"/>
                <a:ext cx="1199223" cy="390936"/>
                <a:chOff x="3243" y="2478"/>
                <a:chExt cx="908" cy="296"/>
              </a:xfrm>
            </p:grpSpPr>
            <p:sp>
              <p:nvSpPr>
                <p:cNvPr id="31"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 xmlns:a14="http://schemas.microsoft.com/office/drawing/2010/main" w="9525" cap="flat" cmpd="sng">
                      <a:solidFill>
                        <a:srgbClr val="1C1C1C"/>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2"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 xmlns:a14="http://schemas.microsoft.com/office/drawing/2010/main" w="9525">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19" name="Group 54"/>
              <p:cNvGrpSpPr>
                <a:grpSpLocks/>
              </p:cNvGrpSpPr>
              <p:nvPr/>
            </p:nvGrpSpPr>
            <p:grpSpPr bwMode="auto">
              <a:xfrm rot="20302575" flipH="1" flipV="1">
                <a:off x="3976591" y="2221416"/>
                <a:ext cx="1148146" cy="275555"/>
                <a:chOff x="2532" y="1051"/>
                <a:chExt cx="893" cy="246"/>
              </a:xfrm>
            </p:grpSpPr>
            <p:grpSp>
              <p:nvGrpSpPr>
                <p:cNvPr id="20" name="Group 55"/>
                <p:cNvGrpSpPr>
                  <a:grpSpLocks/>
                </p:cNvGrpSpPr>
                <p:nvPr/>
              </p:nvGrpSpPr>
              <p:grpSpPr bwMode="auto">
                <a:xfrm>
                  <a:off x="2532" y="1051"/>
                  <a:ext cx="743" cy="185"/>
                  <a:chOff x="1565" y="2568"/>
                  <a:chExt cx="1118" cy="279"/>
                </a:xfrm>
              </p:grpSpPr>
              <p:sp>
                <p:nvSpPr>
                  <p:cNvPr id="26"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7"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9"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1" name="Group 60"/>
                <p:cNvGrpSpPr>
                  <a:grpSpLocks/>
                </p:cNvGrpSpPr>
                <p:nvPr/>
              </p:nvGrpSpPr>
              <p:grpSpPr bwMode="auto">
                <a:xfrm rot="1353540">
                  <a:off x="2682" y="1111"/>
                  <a:ext cx="743" cy="186"/>
                  <a:chOff x="1565" y="2568"/>
                  <a:chExt cx="1118" cy="279"/>
                </a:xfrm>
              </p:grpSpPr>
              <p:sp>
                <p:nvSpPr>
                  <p:cNvPr id="22"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3"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5"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什么是通信能力开放</a:t>
            </a:r>
            <a:endParaRPr lang="zh-CN" altLang="en-US" dirty="0"/>
          </a:p>
        </p:txBody>
      </p:sp>
      <p:sp>
        <p:nvSpPr>
          <p:cNvPr id="215" name="内容占位符 214"/>
          <p:cNvSpPr>
            <a:spLocks noGrp="1"/>
          </p:cNvSpPr>
          <p:nvPr>
            <p:ph idx="1"/>
          </p:nvPr>
        </p:nvSpPr>
        <p:spPr/>
        <p:txBody>
          <a:bodyPr/>
          <a:lstStyle/>
          <a:p>
            <a:pPr lvl="0">
              <a:buFont typeface="Wingdings" pitchFamily="2" charset="2"/>
              <a:buChar char="n"/>
            </a:pPr>
            <a:r>
              <a:rPr lang="zh-CN" altLang="en-US" sz="2000" b="0" dirty="0" smtClean="0">
                <a:latin typeface="华文细黑" pitchFamily="2" charset="-122"/>
                <a:ea typeface="华文细黑" pitchFamily="2" charset="-122"/>
              </a:rPr>
              <a:t>运营商将通信能力，如语音、视频、会议等提供给第三方使用，把通信能力作为服务对外提供。</a:t>
            </a:r>
            <a:endParaRPr lang="en-US" altLang="zh-CN" sz="2000" dirty="0" smtClean="0">
              <a:latin typeface="华文细黑" pitchFamily="2" charset="-122"/>
              <a:ea typeface="华文细黑" pitchFamily="2" charset="-122"/>
            </a:endParaRPr>
          </a:p>
        </p:txBody>
      </p:sp>
      <p:sp>
        <p:nvSpPr>
          <p:cNvPr id="216" name="椭圆​​ 2"/>
          <p:cNvSpPr/>
          <p:nvPr/>
        </p:nvSpPr>
        <p:spPr>
          <a:xfrm>
            <a:off x="2569195" y="2852935"/>
            <a:ext cx="2592288" cy="2592289"/>
          </a:xfrm>
          <a:prstGeom prst="ellipse">
            <a:avLst/>
          </a:prstGeom>
          <a:noFill/>
          <a:ln w="12700" cap="flat" cmpd="sng" algn="ctr">
            <a:solidFill>
              <a:sysClr val="window" lastClr="FFFFFF">
                <a:lumMod val="65000"/>
              </a:sys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itchFamily="2" charset="-122"/>
              <a:ea typeface="宋体" pitchFamily="2" charset="-122"/>
              <a:cs typeface="+mn-cs"/>
            </a:endParaRPr>
          </a:p>
        </p:txBody>
      </p:sp>
      <p:grpSp>
        <p:nvGrpSpPr>
          <p:cNvPr id="217" name="组合 79"/>
          <p:cNvGrpSpPr/>
          <p:nvPr/>
        </p:nvGrpSpPr>
        <p:grpSpPr>
          <a:xfrm>
            <a:off x="3350749" y="2172619"/>
            <a:ext cx="1100937" cy="1112365"/>
            <a:chOff x="3743325" y="1143794"/>
            <a:chExt cx="1657350" cy="1659731"/>
          </a:xfrm>
        </p:grpSpPr>
        <p:sp>
          <p:nvSpPr>
            <p:cNvPr id="218"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219" name="Group 39"/>
            <p:cNvGrpSpPr>
              <a:grpSpLocks/>
            </p:cNvGrpSpPr>
            <p:nvPr/>
          </p:nvGrpSpPr>
          <p:grpSpPr bwMode="auto">
            <a:xfrm>
              <a:off x="3851920" y="1143794"/>
              <a:ext cx="1438275" cy="1438275"/>
              <a:chOff x="3152" y="2454"/>
              <a:chExt cx="1089" cy="1089"/>
            </a:xfrm>
          </p:grpSpPr>
          <p:sp>
            <p:nvSpPr>
              <p:cNvPr id="231"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a14="http://schemas.microsoft.com/office/drawing/2010/main" xmlns="" w="9525" algn="ctr">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fontAlgn="auto">
                  <a:spcBef>
                    <a:spcPts val="0"/>
                  </a:spcBef>
                  <a:spcAft>
                    <a:spcPts val="0"/>
                  </a:spcAft>
                  <a:buClrTx/>
                  <a:buNone/>
                  <a:defRPr/>
                </a:pPr>
                <a:r>
                  <a:rPr lang="zh-CN" altLang="en-US" sz="1600" dirty="0" smtClean="0">
                    <a:latin typeface="宋体" pitchFamily="2" charset="-122"/>
                  </a:rPr>
                  <a:t>语音能力</a:t>
                </a:r>
                <a:r>
                  <a:rPr lang="en-US" altLang="zh-CN" sz="1600" kern="0" dirty="0" smtClean="0">
                    <a:solidFill>
                      <a:srgbClr val="000000"/>
                    </a:solidFill>
                    <a:latin typeface="+mj-ea"/>
                    <a:ea typeface="+mj-ea"/>
                    <a:cs typeface="Arial" pitchFamily="34" charset="0"/>
                  </a:rPr>
                  <a:t> </a:t>
                </a:r>
              </a:p>
            </p:txBody>
          </p:sp>
          <p:sp>
            <p:nvSpPr>
              <p:cNvPr id="232"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xmlns="" w="9525" cap="flat" cmpd="sng">
                    <a:solidFill>
                      <a:srgbClr val="1C1C1C"/>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33"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20" name="Group 54"/>
            <p:cNvGrpSpPr>
              <a:grpSpLocks/>
            </p:cNvGrpSpPr>
            <p:nvPr/>
          </p:nvGrpSpPr>
          <p:grpSpPr bwMode="auto">
            <a:xfrm rot="20302575" flipH="1" flipV="1">
              <a:off x="3978479" y="2221202"/>
              <a:ext cx="1149433" cy="264352"/>
              <a:chOff x="2528" y="1060"/>
              <a:chExt cx="894" cy="236"/>
            </a:xfrm>
          </p:grpSpPr>
          <p:grpSp>
            <p:nvGrpSpPr>
              <p:cNvPr id="221" name="Group 55"/>
              <p:cNvGrpSpPr>
                <a:grpSpLocks/>
              </p:cNvGrpSpPr>
              <p:nvPr/>
            </p:nvGrpSpPr>
            <p:grpSpPr bwMode="auto">
              <a:xfrm>
                <a:off x="2528" y="1060"/>
                <a:ext cx="742" cy="186"/>
                <a:chOff x="1565" y="2568"/>
                <a:chExt cx="1118" cy="279"/>
              </a:xfrm>
            </p:grpSpPr>
            <p:sp>
              <p:nvSpPr>
                <p:cNvPr id="227"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28"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29"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30"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22" name="Group 60"/>
              <p:cNvGrpSpPr>
                <a:grpSpLocks/>
              </p:cNvGrpSpPr>
              <p:nvPr/>
            </p:nvGrpSpPr>
            <p:grpSpPr bwMode="auto">
              <a:xfrm rot="1353540">
                <a:off x="2680" y="1110"/>
                <a:ext cx="742" cy="186"/>
                <a:chOff x="1565" y="2568"/>
                <a:chExt cx="1118" cy="279"/>
              </a:xfrm>
            </p:grpSpPr>
            <p:sp>
              <p:nvSpPr>
                <p:cNvPr id="223"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24"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25"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26"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grpSp>
        <p:nvGrpSpPr>
          <p:cNvPr id="234" name="组合 96"/>
          <p:cNvGrpSpPr/>
          <p:nvPr/>
        </p:nvGrpSpPr>
        <p:grpSpPr>
          <a:xfrm>
            <a:off x="2065139" y="2892699"/>
            <a:ext cx="1100937" cy="1112365"/>
            <a:chOff x="3743325" y="1143794"/>
            <a:chExt cx="1657350" cy="1659731"/>
          </a:xfrm>
        </p:grpSpPr>
        <p:sp>
          <p:nvSpPr>
            <p:cNvPr id="235"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236" name="Group 39"/>
            <p:cNvGrpSpPr>
              <a:grpSpLocks/>
            </p:cNvGrpSpPr>
            <p:nvPr/>
          </p:nvGrpSpPr>
          <p:grpSpPr bwMode="auto">
            <a:xfrm>
              <a:off x="3851920" y="1143794"/>
              <a:ext cx="1438275" cy="1438275"/>
              <a:chOff x="3152" y="2454"/>
              <a:chExt cx="1089" cy="1089"/>
            </a:xfrm>
          </p:grpSpPr>
          <p:sp>
            <p:nvSpPr>
              <p:cNvPr id="248"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a14="http://schemas.microsoft.com/office/drawing/2010/main" xmlns="" w="9525" algn="ctr">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None/>
                </a:pPr>
                <a:r>
                  <a:rPr lang="zh-CN" altLang="en-US" sz="1600" dirty="0" smtClean="0">
                    <a:latin typeface="宋体" pitchFamily="2" charset="-122"/>
                  </a:rPr>
                  <a:t>视频能力</a:t>
                </a:r>
                <a:endParaRPr lang="zh-CN" altLang="en-US" sz="1600" dirty="0">
                  <a:latin typeface="宋体" pitchFamily="2" charset="-122"/>
                </a:endParaRPr>
              </a:p>
            </p:txBody>
          </p:sp>
          <p:sp>
            <p:nvSpPr>
              <p:cNvPr id="249"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xmlns="" w="9525" cap="flat" cmpd="sng">
                    <a:solidFill>
                      <a:srgbClr val="1C1C1C"/>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50"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37" name="Group 54"/>
            <p:cNvGrpSpPr>
              <a:grpSpLocks/>
            </p:cNvGrpSpPr>
            <p:nvPr/>
          </p:nvGrpSpPr>
          <p:grpSpPr bwMode="auto">
            <a:xfrm rot="20302575" flipH="1" flipV="1">
              <a:off x="3978479" y="2221202"/>
              <a:ext cx="1149433" cy="264352"/>
              <a:chOff x="2528" y="1060"/>
              <a:chExt cx="894" cy="236"/>
            </a:xfrm>
          </p:grpSpPr>
          <p:grpSp>
            <p:nvGrpSpPr>
              <p:cNvPr id="238" name="Group 55"/>
              <p:cNvGrpSpPr>
                <a:grpSpLocks/>
              </p:cNvGrpSpPr>
              <p:nvPr/>
            </p:nvGrpSpPr>
            <p:grpSpPr bwMode="auto">
              <a:xfrm>
                <a:off x="2528" y="1060"/>
                <a:ext cx="742" cy="186"/>
                <a:chOff x="1565" y="2568"/>
                <a:chExt cx="1118" cy="279"/>
              </a:xfrm>
            </p:grpSpPr>
            <p:sp>
              <p:nvSpPr>
                <p:cNvPr id="244"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5"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6"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7"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39" name="Group 60"/>
              <p:cNvGrpSpPr>
                <a:grpSpLocks/>
              </p:cNvGrpSpPr>
              <p:nvPr/>
            </p:nvGrpSpPr>
            <p:grpSpPr bwMode="auto">
              <a:xfrm rot="1353540">
                <a:off x="2680" y="1110"/>
                <a:ext cx="742" cy="186"/>
                <a:chOff x="1565" y="2568"/>
                <a:chExt cx="1118" cy="279"/>
              </a:xfrm>
            </p:grpSpPr>
            <p:sp>
              <p:nvSpPr>
                <p:cNvPr id="240"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1"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2"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43"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sp>
        <p:nvSpPr>
          <p:cNvPr id="251" name="流程图: 摘录 8"/>
          <p:cNvSpPr/>
          <p:nvPr/>
        </p:nvSpPr>
        <p:spPr>
          <a:xfrm>
            <a:off x="3617128" y="3179351"/>
            <a:ext cx="551098" cy="321657"/>
          </a:xfrm>
          <a:prstGeom prst="flowChartExtract">
            <a:avLst/>
          </a:prstGeom>
          <a:gradFill>
            <a:gsLst>
              <a:gs pos="100000">
                <a:sysClr val="window" lastClr="FFFFFF">
                  <a:lumMod val="85000"/>
                </a:sysClr>
              </a:gs>
              <a:gs pos="0">
                <a:sysClr val="window" lastClr="FFFFFF">
                  <a:lumMod val="65000"/>
                  <a:alpha val="63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itchFamily="2" charset="-122"/>
              <a:ea typeface="宋体" pitchFamily="2" charset="-122"/>
              <a:cs typeface="+mn-cs"/>
            </a:endParaRPr>
          </a:p>
        </p:txBody>
      </p:sp>
      <p:sp>
        <p:nvSpPr>
          <p:cNvPr id="252" name="流程图: 摘录 9"/>
          <p:cNvSpPr/>
          <p:nvPr/>
        </p:nvSpPr>
        <p:spPr>
          <a:xfrm flipV="1">
            <a:off x="3633925" y="4764907"/>
            <a:ext cx="551098" cy="321657"/>
          </a:xfrm>
          <a:prstGeom prst="flowChartExtract">
            <a:avLst/>
          </a:prstGeom>
          <a:gradFill>
            <a:gsLst>
              <a:gs pos="100000">
                <a:sysClr val="window" lastClr="FFFFFF">
                  <a:lumMod val="85000"/>
                </a:sysClr>
              </a:gs>
              <a:gs pos="0">
                <a:sysClr val="window" lastClr="FFFFFF">
                  <a:lumMod val="65000"/>
                  <a:alpha val="63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itchFamily="2" charset="-122"/>
              <a:ea typeface="宋体" pitchFamily="2" charset="-122"/>
              <a:cs typeface="+mn-cs"/>
            </a:endParaRPr>
          </a:p>
        </p:txBody>
      </p:sp>
      <p:sp>
        <p:nvSpPr>
          <p:cNvPr id="253" name="流程图: 摘录 252"/>
          <p:cNvSpPr/>
          <p:nvPr/>
        </p:nvSpPr>
        <p:spPr>
          <a:xfrm rot="14595209" flipH="1">
            <a:off x="2918692" y="4381688"/>
            <a:ext cx="556021" cy="318810"/>
          </a:xfrm>
          <a:prstGeom prst="flowChartExtract">
            <a:avLst/>
          </a:prstGeom>
          <a:gradFill>
            <a:gsLst>
              <a:gs pos="100000">
                <a:sysClr val="window" lastClr="FFFFFF">
                  <a:lumMod val="85000"/>
                </a:sysClr>
              </a:gs>
              <a:gs pos="0">
                <a:sysClr val="window" lastClr="FFFFFF">
                  <a:lumMod val="65000"/>
                  <a:alpha val="63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itchFamily="2" charset="-122"/>
              <a:ea typeface="宋体" pitchFamily="2" charset="-122"/>
              <a:cs typeface="+mn-cs"/>
            </a:endParaRPr>
          </a:p>
        </p:txBody>
      </p:sp>
      <p:sp>
        <p:nvSpPr>
          <p:cNvPr id="254" name="流程图: 摘录 253"/>
          <p:cNvSpPr/>
          <p:nvPr/>
        </p:nvSpPr>
        <p:spPr>
          <a:xfrm rot="18306563" flipH="1">
            <a:off x="2936991" y="3526550"/>
            <a:ext cx="556021" cy="318810"/>
          </a:xfrm>
          <a:prstGeom prst="flowChartExtract">
            <a:avLst/>
          </a:prstGeom>
          <a:gradFill>
            <a:gsLst>
              <a:gs pos="100000">
                <a:sysClr val="window" lastClr="FFFFFF">
                  <a:lumMod val="85000"/>
                </a:sysClr>
              </a:gs>
              <a:gs pos="0">
                <a:sysClr val="window" lastClr="FFFFFF">
                  <a:lumMod val="65000"/>
                  <a:alpha val="63000"/>
                </a:sysClr>
              </a:gs>
            </a:gsLst>
            <a:lin ang="5400000" scaled="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itchFamily="2" charset="-122"/>
              <a:ea typeface="宋体" pitchFamily="2" charset="-122"/>
              <a:cs typeface="+mn-cs"/>
            </a:endParaRPr>
          </a:p>
        </p:txBody>
      </p:sp>
      <p:grpSp>
        <p:nvGrpSpPr>
          <p:cNvPr id="255" name="组合 4"/>
          <p:cNvGrpSpPr/>
          <p:nvPr/>
        </p:nvGrpSpPr>
        <p:grpSpPr>
          <a:xfrm>
            <a:off x="3208680" y="3527621"/>
            <a:ext cx="1304731" cy="1341539"/>
            <a:chOff x="1873751" y="2882382"/>
            <a:chExt cx="1840120" cy="1842762"/>
          </a:xfrm>
        </p:grpSpPr>
        <p:sp>
          <p:nvSpPr>
            <p:cNvPr id="256" name="Oval 48"/>
            <p:cNvSpPr>
              <a:spLocks noChangeArrowheads="1"/>
            </p:cNvSpPr>
            <p:nvPr/>
          </p:nvSpPr>
          <p:spPr bwMode="auto">
            <a:xfrm>
              <a:off x="1873751" y="3946450"/>
              <a:ext cx="1840120" cy="778694"/>
            </a:xfrm>
            <a:prstGeom prst="ellipse">
              <a:avLst/>
            </a:prstGeom>
            <a:gradFill rotWithShape="1">
              <a:gsLst>
                <a:gs pos="0">
                  <a:schemeClr val="tx2">
                    <a:lumMod val="75000"/>
                  </a:schemeClr>
                </a:gs>
                <a:gs pos="100000">
                  <a:srgbClr val="445E7A">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nvGrpSpPr>
            <p:cNvPr id="257" name="组合 9"/>
            <p:cNvGrpSpPr/>
            <p:nvPr/>
          </p:nvGrpSpPr>
          <p:grpSpPr>
            <a:xfrm>
              <a:off x="1994322" y="2882382"/>
              <a:ext cx="1596886" cy="1596884"/>
              <a:chOff x="1994322" y="2882382"/>
              <a:chExt cx="1596886" cy="1596884"/>
            </a:xfrm>
          </p:grpSpPr>
          <p:sp>
            <p:nvSpPr>
              <p:cNvPr id="269" name="Oval 40"/>
              <p:cNvSpPr>
                <a:spLocks noChangeArrowheads="1"/>
              </p:cNvSpPr>
              <p:nvPr/>
            </p:nvSpPr>
            <p:spPr bwMode="auto">
              <a:xfrm>
                <a:off x="1994322" y="2882382"/>
                <a:ext cx="1596886" cy="1596884"/>
              </a:xfrm>
              <a:prstGeom prst="ellipse">
                <a:avLst/>
              </a:prstGeom>
              <a:solidFill>
                <a:schemeClr val="tx2">
                  <a:lumMod val="75000"/>
                </a:schemeClr>
              </a:solidFill>
              <a:ln>
                <a:noFill/>
              </a:ln>
              <a:effectLst/>
              <a:extLst>
                <a:ext uri="{91240B29-F687-4F45-9708-019B960494DF}">
                  <a14:hiddenLine xmlns:a14="http://schemas.microsoft.com/office/drawing/2010/main" xmlns="" w="9525" algn="ctr">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a:buNone/>
                </a:pPr>
                <a:r>
                  <a:rPr lang="zh-CN" altLang="en-US" kern="0" dirty="0" smtClean="0">
                    <a:solidFill>
                      <a:schemeClr val="bg1"/>
                    </a:solidFill>
                    <a:cs typeface="Arial" pitchFamily="34" charset="0"/>
                  </a:rPr>
                  <a:t>通信能力</a:t>
                </a:r>
                <a:endParaRPr lang="zh-CN" altLang="en-US" kern="0" dirty="0">
                  <a:solidFill>
                    <a:schemeClr val="bg1"/>
                  </a:solidFill>
                  <a:cs typeface="Arial" pitchFamily="34" charset="0"/>
                </a:endParaRPr>
              </a:p>
            </p:txBody>
          </p:sp>
          <p:sp>
            <p:nvSpPr>
              <p:cNvPr id="270" name="Freeform 41"/>
              <p:cNvSpPr>
                <a:spLocks/>
              </p:cNvSpPr>
              <p:nvPr/>
            </p:nvSpPr>
            <p:spPr bwMode="auto">
              <a:xfrm>
                <a:off x="2127762" y="2917575"/>
                <a:ext cx="1331472" cy="434047"/>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xmlns="" w="9525" cap="flat" cmpd="sng">
                    <a:solidFill>
                      <a:srgbClr val="1C1C1C"/>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71" name="Oval 42"/>
              <p:cNvSpPr>
                <a:spLocks noChangeArrowheads="1"/>
              </p:cNvSpPr>
              <p:nvPr/>
            </p:nvSpPr>
            <p:spPr bwMode="auto">
              <a:xfrm>
                <a:off x="2327190" y="3015822"/>
                <a:ext cx="334334" cy="300607"/>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1"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grpSp>
          <p:nvGrpSpPr>
            <p:cNvPr id="258" name="Group 54"/>
            <p:cNvGrpSpPr>
              <a:grpSpLocks/>
            </p:cNvGrpSpPr>
            <p:nvPr/>
          </p:nvGrpSpPr>
          <p:grpSpPr bwMode="auto">
            <a:xfrm rot="20302575" flipH="1" flipV="1">
              <a:off x="2134833" y="4078593"/>
              <a:ext cx="1276191" cy="293507"/>
              <a:chOff x="2528" y="1060"/>
              <a:chExt cx="894" cy="236"/>
            </a:xfrm>
          </p:grpSpPr>
          <p:grpSp>
            <p:nvGrpSpPr>
              <p:cNvPr id="259" name="Group 55"/>
              <p:cNvGrpSpPr>
                <a:grpSpLocks/>
              </p:cNvGrpSpPr>
              <p:nvPr/>
            </p:nvGrpSpPr>
            <p:grpSpPr bwMode="auto">
              <a:xfrm>
                <a:off x="2528" y="1060"/>
                <a:ext cx="742" cy="186"/>
                <a:chOff x="1565" y="2568"/>
                <a:chExt cx="1118" cy="279"/>
              </a:xfrm>
            </p:grpSpPr>
            <p:sp>
              <p:nvSpPr>
                <p:cNvPr id="265"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66"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67"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68"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grpSp>
            <p:nvGrpSpPr>
              <p:cNvPr id="260" name="Group 60"/>
              <p:cNvGrpSpPr>
                <a:grpSpLocks/>
              </p:cNvGrpSpPr>
              <p:nvPr/>
            </p:nvGrpSpPr>
            <p:grpSpPr bwMode="auto">
              <a:xfrm rot="1353540">
                <a:off x="2680" y="1110"/>
                <a:ext cx="742" cy="186"/>
                <a:chOff x="1565" y="2568"/>
                <a:chExt cx="1118" cy="279"/>
              </a:xfrm>
            </p:grpSpPr>
            <p:sp>
              <p:nvSpPr>
                <p:cNvPr id="261"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62"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63"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sp>
              <p:nvSpPr>
                <p:cNvPr id="264"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smtClean="0">
                    <a:ln>
                      <a:noFill/>
                    </a:ln>
                    <a:solidFill>
                      <a:sysClr val="windowText" lastClr="000000"/>
                    </a:solidFill>
                    <a:effectLst/>
                    <a:uLnTx/>
                    <a:uFillTx/>
                    <a:latin typeface="宋体" pitchFamily="2" charset="-122"/>
                    <a:ea typeface="宋体" pitchFamily="2" charset="-122"/>
                  </a:endParaRPr>
                </a:p>
              </p:txBody>
            </p:sp>
          </p:grpSp>
        </p:grpSp>
      </p:grpSp>
      <p:grpSp>
        <p:nvGrpSpPr>
          <p:cNvPr id="272" name="组合 96"/>
          <p:cNvGrpSpPr/>
          <p:nvPr/>
        </p:nvGrpSpPr>
        <p:grpSpPr>
          <a:xfrm>
            <a:off x="2044322" y="4332859"/>
            <a:ext cx="1100937" cy="1112365"/>
            <a:chOff x="3743325" y="1143794"/>
            <a:chExt cx="1657350" cy="1659731"/>
          </a:xfrm>
        </p:grpSpPr>
        <p:sp>
          <p:nvSpPr>
            <p:cNvPr id="273"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274" name="Group 39"/>
            <p:cNvGrpSpPr>
              <a:grpSpLocks/>
            </p:cNvGrpSpPr>
            <p:nvPr/>
          </p:nvGrpSpPr>
          <p:grpSpPr bwMode="auto">
            <a:xfrm>
              <a:off x="3851920" y="1143794"/>
              <a:ext cx="1438275" cy="1438275"/>
              <a:chOff x="3152" y="2454"/>
              <a:chExt cx="1089" cy="1089"/>
            </a:xfrm>
          </p:grpSpPr>
          <p:sp>
            <p:nvSpPr>
              <p:cNvPr id="286"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a14="http://schemas.microsoft.com/office/drawing/2010/main" xmlns="" w="9525" algn="ctr">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None/>
                </a:pPr>
                <a:r>
                  <a:rPr lang="zh-CN" altLang="en-US" sz="1600" dirty="0" smtClean="0">
                    <a:latin typeface="宋体" pitchFamily="2" charset="-122"/>
                  </a:rPr>
                  <a:t>会议能力</a:t>
                </a:r>
                <a:endParaRPr lang="zh-CN" altLang="en-US" sz="1600" dirty="0">
                  <a:latin typeface="宋体" pitchFamily="2" charset="-122"/>
                </a:endParaRPr>
              </a:p>
            </p:txBody>
          </p:sp>
          <p:sp>
            <p:nvSpPr>
              <p:cNvPr id="287"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xmlns="" w="9525" cap="flat" cmpd="sng">
                    <a:solidFill>
                      <a:srgbClr val="1C1C1C"/>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8"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75" name="Group 54"/>
            <p:cNvGrpSpPr>
              <a:grpSpLocks/>
            </p:cNvGrpSpPr>
            <p:nvPr/>
          </p:nvGrpSpPr>
          <p:grpSpPr bwMode="auto">
            <a:xfrm rot="20302575" flipH="1" flipV="1">
              <a:off x="3978383" y="2220731"/>
              <a:ext cx="1152006" cy="264352"/>
              <a:chOff x="2526" y="1060"/>
              <a:chExt cx="896" cy="236"/>
            </a:xfrm>
          </p:grpSpPr>
          <p:grpSp>
            <p:nvGrpSpPr>
              <p:cNvPr id="276" name="Group 55"/>
              <p:cNvGrpSpPr>
                <a:grpSpLocks/>
              </p:cNvGrpSpPr>
              <p:nvPr/>
            </p:nvGrpSpPr>
            <p:grpSpPr bwMode="auto">
              <a:xfrm>
                <a:off x="2526" y="1060"/>
                <a:ext cx="742" cy="186"/>
                <a:chOff x="1565" y="2568"/>
                <a:chExt cx="1118" cy="279"/>
              </a:xfrm>
            </p:grpSpPr>
            <p:sp>
              <p:nvSpPr>
                <p:cNvPr id="282"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3"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4"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5"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77" name="Group 60"/>
              <p:cNvGrpSpPr>
                <a:grpSpLocks/>
              </p:cNvGrpSpPr>
              <p:nvPr/>
            </p:nvGrpSpPr>
            <p:grpSpPr bwMode="auto">
              <a:xfrm rot="1353540">
                <a:off x="2680" y="1110"/>
                <a:ext cx="742" cy="186"/>
                <a:chOff x="1565" y="2568"/>
                <a:chExt cx="1118" cy="279"/>
              </a:xfrm>
            </p:grpSpPr>
            <p:sp>
              <p:nvSpPr>
                <p:cNvPr id="278"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79"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0"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81"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grpSp>
        <p:nvGrpSpPr>
          <p:cNvPr id="289" name="组合 96"/>
          <p:cNvGrpSpPr/>
          <p:nvPr/>
        </p:nvGrpSpPr>
        <p:grpSpPr>
          <a:xfrm>
            <a:off x="3348173" y="5085184"/>
            <a:ext cx="1100937" cy="1112365"/>
            <a:chOff x="3743325" y="1143794"/>
            <a:chExt cx="1657350" cy="1659731"/>
          </a:xfrm>
        </p:grpSpPr>
        <p:sp>
          <p:nvSpPr>
            <p:cNvPr id="290"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291" name="Group 39"/>
            <p:cNvGrpSpPr>
              <a:grpSpLocks/>
            </p:cNvGrpSpPr>
            <p:nvPr/>
          </p:nvGrpSpPr>
          <p:grpSpPr bwMode="auto">
            <a:xfrm>
              <a:off x="3851920" y="1143794"/>
              <a:ext cx="1438275" cy="1438275"/>
              <a:chOff x="3152" y="2454"/>
              <a:chExt cx="1089" cy="1089"/>
            </a:xfrm>
          </p:grpSpPr>
          <p:sp>
            <p:nvSpPr>
              <p:cNvPr id="303"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a14="http://schemas.microsoft.com/office/drawing/2010/main" xmlns="" w="9525" algn="ctr">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lgn="ctr" eaLnBrk="1" hangingPunct="1">
                  <a:buNone/>
                </a:pPr>
                <a:r>
                  <a:rPr lang="zh-CN" altLang="en-US" sz="1600" dirty="0" smtClean="0">
                    <a:latin typeface="宋体" pitchFamily="2" charset="-122"/>
                  </a:rPr>
                  <a:t>其他能力</a:t>
                </a:r>
                <a:endParaRPr lang="zh-CN" altLang="en-US" sz="1600" dirty="0">
                  <a:latin typeface="宋体" pitchFamily="2" charset="-122"/>
                </a:endParaRPr>
              </a:p>
            </p:txBody>
          </p:sp>
          <p:sp>
            <p:nvSpPr>
              <p:cNvPr id="304"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a14="http://schemas.microsoft.com/office/drawing/2010/main" xmlns="" w="9525" cap="flat" cmpd="sng">
                    <a:solidFill>
                      <a:srgbClr val="1C1C1C"/>
                    </a:solidFill>
                    <a:prstDash val="solid"/>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05"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a14="http://schemas.microsoft.com/office/drawing/2010/main" xmlns="" w="9525">
                    <a:solidFill>
                      <a:srgbClr val="1C1C1C"/>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92" name="Group 54"/>
            <p:cNvGrpSpPr>
              <a:grpSpLocks/>
            </p:cNvGrpSpPr>
            <p:nvPr/>
          </p:nvGrpSpPr>
          <p:grpSpPr bwMode="auto">
            <a:xfrm rot="20302575" flipH="1" flipV="1">
              <a:off x="3978383" y="2220731"/>
              <a:ext cx="1152006" cy="264352"/>
              <a:chOff x="2526" y="1060"/>
              <a:chExt cx="896" cy="236"/>
            </a:xfrm>
          </p:grpSpPr>
          <p:grpSp>
            <p:nvGrpSpPr>
              <p:cNvPr id="293" name="Group 55"/>
              <p:cNvGrpSpPr>
                <a:grpSpLocks/>
              </p:cNvGrpSpPr>
              <p:nvPr/>
            </p:nvGrpSpPr>
            <p:grpSpPr bwMode="auto">
              <a:xfrm>
                <a:off x="2526" y="1060"/>
                <a:ext cx="742" cy="186"/>
                <a:chOff x="1565" y="2568"/>
                <a:chExt cx="1118" cy="279"/>
              </a:xfrm>
            </p:grpSpPr>
            <p:sp>
              <p:nvSpPr>
                <p:cNvPr id="299"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00"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01"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02"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294" name="Group 60"/>
              <p:cNvGrpSpPr>
                <a:grpSpLocks/>
              </p:cNvGrpSpPr>
              <p:nvPr/>
            </p:nvGrpSpPr>
            <p:grpSpPr bwMode="auto">
              <a:xfrm rot="1353540">
                <a:off x="2680" y="1110"/>
                <a:ext cx="742" cy="186"/>
                <a:chOff x="1565" y="2568"/>
                <a:chExt cx="1118" cy="279"/>
              </a:xfrm>
            </p:grpSpPr>
            <p:sp>
              <p:nvSpPr>
                <p:cNvPr id="295"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96"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97"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298"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1"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grpSp>
        <p:nvGrpSpPr>
          <p:cNvPr id="306" name="组合 166"/>
          <p:cNvGrpSpPr/>
          <p:nvPr/>
        </p:nvGrpSpPr>
        <p:grpSpPr>
          <a:xfrm>
            <a:off x="7177707" y="2564904"/>
            <a:ext cx="3214710" cy="700000"/>
            <a:chOff x="5500694" y="1785926"/>
            <a:chExt cx="3214710" cy="700000"/>
          </a:xfrm>
        </p:grpSpPr>
        <p:grpSp>
          <p:nvGrpSpPr>
            <p:cNvPr id="307" name="组合 147"/>
            <p:cNvGrpSpPr/>
            <p:nvPr/>
          </p:nvGrpSpPr>
          <p:grpSpPr>
            <a:xfrm>
              <a:off x="5500694" y="1785926"/>
              <a:ext cx="576168" cy="576997"/>
              <a:chOff x="3743325" y="1143794"/>
              <a:chExt cx="1657350" cy="1659731"/>
            </a:xfrm>
          </p:grpSpPr>
          <p:sp>
            <p:nvSpPr>
              <p:cNvPr id="309"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310" name="Group 39"/>
              <p:cNvGrpSpPr>
                <a:grpSpLocks/>
              </p:cNvGrpSpPr>
              <p:nvPr/>
            </p:nvGrpSpPr>
            <p:grpSpPr bwMode="auto">
              <a:xfrm>
                <a:off x="3851920" y="1143794"/>
                <a:ext cx="1438275" cy="1438275"/>
                <a:chOff x="3152" y="2454"/>
                <a:chExt cx="1089" cy="1089"/>
              </a:xfrm>
            </p:grpSpPr>
            <p:sp>
              <p:nvSpPr>
                <p:cNvPr id="322"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smtClean="0">
                      <a:solidFill>
                        <a:srgbClr val="000000"/>
                      </a:solidFill>
                      <a:ea typeface="宋体" pitchFamily="2" charset="-122"/>
                    </a:rPr>
                    <a:t>1</a:t>
                  </a:r>
                  <a:endParaRPr kumimoji="0" lang="zh-CN" altLang="en-US" sz="2000" b="1" i="0" u="none" strike="noStrike" kern="0" cap="none" spc="0" normalizeH="0" baseline="0" noProof="0" dirty="0" smtClean="0">
                    <a:ln>
                      <a:noFill/>
                    </a:ln>
                    <a:solidFill>
                      <a:srgbClr val="000000"/>
                    </a:solidFill>
                    <a:effectLst/>
                    <a:uLnTx/>
                    <a:uFillTx/>
                    <a:ea typeface="宋体" pitchFamily="2" charset="-122"/>
                  </a:endParaRPr>
                </a:p>
              </p:txBody>
            </p:sp>
            <p:sp>
              <p:nvSpPr>
                <p:cNvPr id="323"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 xmlns:a14="http://schemas.microsoft.com/office/drawing/2010/main" w="9525" cap="flat" cmpd="sng">
                      <a:solidFill>
                        <a:srgbClr val="1C1C1C"/>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24"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 xmlns:a14="http://schemas.microsoft.com/office/drawing/2010/main" w="9525">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11" name="Group 54"/>
              <p:cNvGrpSpPr>
                <a:grpSpLocks/>
              </p:cNvGrpSpPr>
              <p:nvPr/>
            </p:nvGrpSpPr>
            <p:grpSpPr bwMode="auto">
              <a:xfrm rot="20302575" flipH="1" flipV="1">
                <a:off x="3978479" y="2221202"/>
                <a:ext cx="1149433" cy="264352"/>
                <a:chOff x="2528" y="1060"/>
                <a:chExt cx="894" cy="236"/>
              </a:xfrm>
            </p:grpSpPr>
            <p:grpSp>
              <p:nvGrpSpPr>
                <p:cNvPr id="312" name="Group 55"/>
                <p:cNvGrpSpPr>
                  <a:grpSpLocks/>
                </p:cNvGrpSpPr>
                <p:nvPr/>
              </p:nvGrpSpPr>
              <p:grpSpPr bwMode="auto">
                <a:xfrm>
                  <a:off x="2528" y="1060"/>
                  <a:ext cx="742" cy="186"/>
                  <a:chOff x="1565" y="2568"/>
                  <a:chExt cx="1118" cy="279"/>
                </a:xfrm>
              </p:grpSpPr>
              <p:sp>
                <p:nvSpPr>
                  <p:cNvPr id="318"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19"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20"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21"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13" name="Group 60"/>
                <p:cNvGrpSpPr>
                  <a:grpSpLocks/>
                </p:cNvGrpSpPr>
                <p:nvPr/>
              </p:nvGrpSpPr>
              <p:grpSpPr bwMode="auto">
                <a:xfrm rot="1353540">
                  <a:off x="2680" y="1110"/>
                  <a:ext cx="742" cy="186"/>
                  <a:chOff x="1565" y="2568"/>
                  <a:chExt cx="1118" cy="279"/>
                </a:xfrm>
              </p:grpSpPr>
              <p:sp>
                <p:nvSpPr>
                  <p:cNvPr id="314"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15"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16"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17"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sp>
          <p:nvSpPr>
            <p:cNvPr id="308" name="TextBox 307"/>
            <p:cNvSpPr txBox="1"/>
            <p:nvPr/>
          </p:nvSpPr>
          <p:spPr>
            <a:xfrm>
              <a:off x="6143636" y="1785926"/>
              <a:ext cx="2571768" cy="700000"/>
            </a:xfrm>
            <a:prstGeom prst="rect">
              <a:avLst/>
            </a:prstGeom>
            <a:noFill/>
            <a:ln w="9525" cap="rnd">
              <a:solidFill>
                <a:schemeClr val="tx1">
                  <a:lumMod val="65000"/>
                  <a:lumOff val="35000"/>
                </a:schemeClr>
              </a:solidFill>
              <a:prstDash val="dash"/>
            </a:ln>
          </p:spPr>
          <p:style>
            <a:lnRef idx="2">
              <a:schemeClr val="accent3"/>
            </a:lnRef>
            <a:fillRef idx="1">
              <a:schemeClr val="lt1"/>
            </a:fillRef>
            <a:effectRef idx="0">
              <a:schemeClr val="accent3"/>
            </a:effectRef>
            <a:fontRef idx="minor">
              <a:schemeClr val="dk1"/>
            </a:fontRef>
          </p:style>
          <p:txBody>
            <a:bodyPr wrap="square" rtlCol="0">
              <a:spAutoFit/>
            </a:bodyPr>
            <a:lstStyle/>
            <a:p>
              <a:pPr>
                <a:lnSpc>
                  <a:spcPct val="130000"/>
                </a:lnSpc>
                <a:buClr>
                  <a:srgbClr val="990000"/>
                </a:buClr>
                <a:buNone/>
              </a:pPr>
              <a:r>
                <a:rPr lang="zh-CN" altLang="en-US" sz="1600" b="0" dirty="0" smtClean="0">
                  <a:solidFill>
                    <a:srgbClr val="000000"/>
                  </a:solidFill>
                  <a:latin typeface="华文细黑" pitchFamily="2" charset="-122"/>
                  <a:ea typeface="华文细黑" pitchFamily="2" charset="-122"/>
                  <a:sym typeface="微软雅黑" pitchFamily="34" charset="-122"/>
                </a:rPr>
                <a:t>语音通</a:t>
              </a:r>
              <a:r>
                <a:rPr lang="zh-CN" altLang="en-US" sz="1600" b="0" dirty="0" smtClean="0">
                  <a:solidFill>
                    <a:srgbClr val="000000"/>
                  </a:solidFill>
                  <a:latin typeface="华文细黑" pitchFamily="2" charset="-122"/>
                  <a:ea typeface="华文细黑" pitchFamily="2" charset="-122"/>
                  <a:sym typeface="微软雅黑" pitchFamily="34" charset="-122"/>
                </a:rPr>
                <a:t>知、点</a:t>
              </a:r>
              <a:r>
                <a:rPr lang="zh-CN" altLang="en-US" sz="1600" b="0" dirty="0" smtClean="0">
                  <a:solidFill>
                    <a:srgbClr val="000000"/>
                  </a:solidFill>
                  <a:latin typeface="华文细黑" pitchFamily="2" charset="-122"/>
                  <a:ea typeface="华文细黑" pitchFamily="2" charset="-122"/>
                  <a:sym typeface="微软雅黑" pitchFamily="34" charset="-122"/>
                </a:rPr>
                <a:t>击拨</a:t>
              </a:r>
              <a:r>
                <a:rPr lang="zh-CN" altLang="en-US" sz="1600" b="0" dirty="0" smtClean="0">
                  <a:solidFill>
                    <a:srgbClr val="000000"/>
                  </a:solidFill>
                  <a:latin typeface="华文细黑" pitchFamily="2" charset="-122"/>
                  <a:ea typeface="华文细黑" pitchFamily="2" charset="-122"/>
                  <a:sym typeface="微软雅黑" pitchFamily="34" charset="-122"/>
                </a:rPr>
                <a:t>号</a:t>
              </a:r>
              <a:endParaRPr lang="en-US" altLang="zh-CN" sz="1600" b="0" dirty="0" smtClean="0">
                <a:solidFill>
                  <a:srgbClr val="000000"/>
                </a:solidFill>
                <a:latin typeface="华文细黑" pitchFamily="2" charset="-122"/>
                <a:ea typeface="华文细黑" pitchFamily="2" charset="-122"/>
                <a:sym typeface="微软雅黑" pitchFamily="34" charset="-122"/>
              </a:endParaRPr>
            </a:p>
            <a:p>
              <a:pPr>
                <a:lnSpc>
                  <a:spcPct val="130000"/>
                </a:lnSpc>
                <a:buClr>
                  <a:srgbClr val="990000"/>
                </a:buClr>
                <a:buNone/>
              </a:pPr>
              <a:r>
                <a:rPr lang="zh-CN" altLang="en-US" sz="1600" b="0" dirty="0" smtClean="0">
                  <a:solidFill>
                    <a:srgbClr val="000000"/>
                  </a:solidFill>
                  <a:latin typeface="华文细黑" pitchFamily="2" charset="-122"/>
                  <a:ea typeface="华文细黑" pitchFamily="2" charset="-122"/>
                  <a:sym typeface="微软雅黑" pitchFamily="34" charset="-122"/>
                </a:rPr>
                <a:t>多</a:t>
              </a:r>
              <a:r>
                <a:rPr lang="zh-CN" altLang="en-US" sz="1600" b="0" dirty="0" smtClean="0">
                  <a:solidFill>
                    <a:srgbClr val="000000"/>
                  </a:solidFill>
                  <a:latin typeface="华文细黑" pitchFamily="2" charset="-122"/>
                  <a:ea typeface="华文细黑" pitchFamily="2" charset="-122"/>
                  <a:sym typeface="微软雅黑" pitchFamily="34" charset="-122"/>
                </a:rPr>
                <a:t>方通</a:t>
              </a:r>
              <a:r>
                <a:rPr lang="zh-CN" altLang="en-US" sz="1600" b="0" dirty="0" smtClean="0">
                  <a:solidFill>
                    <a:srgbClr val="000000"/>
                  </a:solidFill>
                  <a:latin typeface="华文细黑" pitchFamily="2" charset="-122"/>
                  <a:ea typeface="华文细黑" pitchFamily="2" charset="-122"/>
                  <a:sym typeface="微软雅黑" pitchFamily="34" charset="-122"/>
                </a:rPr>
                <a:t>话、</a:t>
              </a:r>
              <a:r>
                <a:rPr lang="zh-CN" altLang="en-US" sz="1600" b="0" dirty="0" smtClean="0">
                  <a:solidFill>
                    <a:srgbClr val="000000"/>
                  </a:solidFill>
                  <a:latin typeface="华文细黑" pitchFamily="2" charset="-122"/>
                  <a:ea typeface="华文细黑" pitchFamily="2" charset="-122"/>
                  <a:sym typeface="微软雅黑" pitchFamily="34" charset="-122"/>
                </a:rPr>
                <a:t>呼叫中心</a:t>
              </a:r>
              <a:endParaRPr lang="en-US" altLang="zh-CN" sz="1600" b="0" dirty="0" smtClean="0">
                <a:solidFill>
                  <a:srgbClr val="000000"/>
                </a:solidFill>
                <a:latin typeface="华文细黑" pitchFamily="2" charset="-122"/>
                <a:ea typeface="华文细黑" pitchFamily="2" charset="-122"/>
                <a:sym typeface="微软雅黑" pitchFamily="34" charset="-122"/>
              </a:endParaRPr>
            </a:p>
          </p:txBody>
        </p:sp>
      </p:grpSp>
      <p:grpSp>
        <p:nvGrpSpPr>
          <p:cNvPr id="325" name="组合 167"/>
          <p:cNvGrpSpPr/>
          <p:nvPr/>
        </p:nvGrpSpPr>
        <p:grpSpPr>
          <a:xfrm>
            <a:off x="7177707" y="3360749"/>
            <a:ext cx="3214710" cy="765013"/>
            <a:chOff x="5500694" y="2928934"/>
            <a:chExt cx="3214710" cy="765013"/>
          </a:xfrm>
        </p:grpSpPr>
        <p:grpSp>
          <p:nvGrpSpPr>
            <p:cNvPr id="326" name="组合 147"/>
            <p:cNvGrpSpPr/>
            <p:nvPr/>
          </p:nvGrpSpPr>
          <p:grpSpPr>
            <a:xfrm>
              <a:off x="5500694" y="2928934"/>
              <a:ext cx="576168" cy="576997"/>
              <a:chOff x="3743325" y="1143794"/>
              <a:chExt cx="1657350" cy="1659731"/>
            </a:xfrm>
          </p:grpSpPr>
          <p:sp>
            <p:nvSpPr>
              <p:cNvPr id="328"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329" name="Group 39"/>
              <p:cNvGrpSpPr>
                <a:grpSpLocks/>
              </p:cNvGrpSpPr>
              <p:nvPr/>
            </p:nvGrpSpPr>
            <p:grpSpPr bwMode="auto">
              <a:xfrm>
                <a:off x="3851920" y="1143794"/>
                <a:ext cx="1438275" cy="1438275"/>
                <a:chOff x="3152" y="2454"/>
                <a:chExt cx="1089" cy="1089"/>
              </a:xfrm>
            </p:grpSpPr>
            <p:sp>
              <p:nvSpPr>
                <p:cNvPr id="341"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smtClean="0">
                      <a:solidFill>
                        <a:srgbClr val="000000"/>
                      </a:solidFill>
                      <a:ea typeface="宋体" pitchFamily="2" charset="-122"/>
                    </a:rPr>
                    <a:t>2</a:t>
                  </a:r>
                  <a:endParaRPr kumimoji="0" lang="zh-CN" altLang="en-US" sz="2000" b="1" i="0" u="none" strike="noStrike" kern="0" cap="none" spc="0" normalizeH="0" baseline="0" noProof="0" dirty="0" smtClean="0">
                    <a:ln>
                      <a:noFill/>
                    </a:ln>
                    <a:solidFill>
                      <a:srgbClr val="000000"/>
                    </a:solidFill>
                    <a:effectLst/>
                    <a:uLnTx/>
                    <a:uFillTx/>
                    <a:ea typeface="宋体" pitchFamily="2" charset="-122"/>
                  </a:endParaRPr>
                </a:p>
              </p:txBody>
            </p:sp>
            <p:sp>
              <p:nvSpPr>
                <p:cNvPr id="342"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 xmlns:a14="http://schemas.microsoft.com/office/drawing/2010/main" w="9525" cap="flat" cmpd="sng">
                      <a:solidFill>
                        <a:srgbClr val="1C1C1C"/>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43"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 xmlns:a14="http://schemas.microsoft.com/office/drawing/2010/main" w="9525">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30" name="Group 54"/>
              <p:cNvGrpSpPr>
                <a:grpSpLocks/>
              </p:cNvGrpSpPr>
              <p:nvPr/>
            </p:nvGrpSpPr>
            <p:grpSpPr bwMode="auto">
              <a:xfrm rot="20302575" flipH="1" flipV="1">
                <a:off x="3978383" y="2220731"/>
                <a:ext cx="1152006" cy="264352"/>
                <a:chOff x="2526" y="1060"/>
                <a:chExt cx="896" cy="236"/>
              </a:xfrm>
            </p:grpSpPr>
            <p:grpSp>
              <p:nvGrpSpPr>
                <p:cNvPr id="331" name="Group 55"/>
                <p:cNvGrpSpPr>
                  <a:grpSpLocks/>
                </p:cNvGrpSpPr>
                <p:nvPr/>
              </p:nvGrpSpPr>
              <p:grpSpPr bwMode="auto">
                <a:xfrm>
                  <a:off x="2526" y="1060"/>
                  <a:ext cx="742" cy="186"/>
                  <a:chOff x="1565" y="2568"/>
                  <a:chExt cx="1118" cy="279"/>
                </a:xfrm>
              </p:grpSpPr>
              <p:sp>
                <p:nvSpPr>
                  <p:cNvPr id="337"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38"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39"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40"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32" name="Group 60"/>
                <p:cNvGrpSpPr>
                  <a:grpSpLocks/>
                </p:cNvGrpSpPr>
                <p:nvPr/>
              </p:nvGrpSpPr>
              <p:grpSpPr bwMode="auto">
                <a:xfrm rot="1353540">
                  <a:off x="2680" y="1110"/>
                  <a:ext cx="742" cy="186"/>
                  <a:chOff x="1565" y="2568"/>
                  <a:chExt cx="1118" cy="279"/>
                </a:xfrm>
              </p:grpSpPr>
              <p:sp>
                <p:nvSpPr>
                  <p:cNvPr id="333"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34"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35"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36"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sp>
          <p:nvSpPr>
            <p:cNvPr id="327" name="TextBox 326"/>
            <p:cNvSpPr txBox="1"/>
            <p:nvPr/>
          </p:nvSpPr>
          <p:spPr>
            <a:xfrm>
              <a:off x="6143636" y="2993947"/>
              <a:ext cx="2571768" cy="700000"/>
            </a:xfrm>
            <a:prstGeom prst="rect">
              <a:avLst/>
            </a:prstGeom>
            <a:noFill/>
            <a:ln>
              <a:solidFill>
                <a:schemeClr val="tx1">
                  <a:lumMod val="65000"/>
                  <a:lumOff val="35000"/>
                </a:schemeClr>
              </a:solidFill>
              <a:prstDash val="dash"/>
            </a:ln>
          </p:spPr>
          <p:txBody>
            <a:bodyPr wrap="square" rtlCol="0">
              <a:spAutoFit/>
            </a:bodyPr>
            <a:lstStyle/>
            <a:p>
              <a:pPr>
                <a:lnSpc>
                  <a:spcPct val="130000"/>
                </a:lnSpc>
                <a:buClr>
                  <a:schemeClr val="tx2"/>
                </a:buClr>
                <a:buNone/>
              </a:pPr>
              <a:r>
                <a:rPr lang="zh-CN" altLang="en-US" sz="1600" b="0" dirty="0" smtClean="0">
                  <a:latin typeface="华文细黑" pitchFamily="2" charset="-122"/>
                  <a:ea typeface="华文细黑" pitchFamily="2" charset="-122"/>
                  <a:sym typeface="微软雅黑" pitchFamily="34" charset="-122"/>
                </a:rPr>
                <a:t>视频通</a:t>
              </a:r>
              <a:r>
                <a:rPr lang="zh-CN" altLang="en-US" sz="1600" b="0" dirty="0" smtClean="0">
                  <a:latin typeface="华文细黑" pitchFamily="2" charset="-122"/>
                  <a:ea typeface="华文细黑" pitchFamily="2" charset="-122"/>
                  <a:sym typeface="微软雅黑" pitchFamily="34" charset="-122"/>
                </a:rPr>
                <a:t>话</a:t>
              </a:r>
              <a:r>
                <a:rPr lang="zh-CN" altLang="en-US" sz="1600" b="0" dirty="0" smtClean="0">
                  <a:latin typeface="华文细黑" pitchFamily="2" charset="-122"/>
                  <a:ea typeface="华文细黑" pitchFamily="2" charset="-122"/>
                  <a:sym typeface="微软雅黑" pitchFamily="34" charset="-122"/>
                </a:rPr>
                <a:t>、</a:t>
              </a:r>
              <a:r>
                <a:rPr lang="zh-CN" altLang="en-US" sz="1600" b="0" dirty="0" smtClean="0">
                  <a:latin typeface="华文细黑" pitchFamily="2" charset="-122"/>
                  <a:ea typeface="华文细黑" pitchFamily="2" charset="-122"/>
                  <a:sym typeface="微软雅黑" pitchFamily="34" charset="-122"/>
                </a:rPr>
                <a:t>视</a:t>
              </a:r>
              <a:r>
                <a:rPr lang="zh-CN" altLang="en-US" sz="1600" b="0" dirty="0" smtClean="0">
                  <a:latin typeface="华文细黑" pitchFamily="2" charset="-122"/>
                  <a:ea typeface="华文细黑" pitchFamily="2" charset="-122"/>
                  <a:sym typeface="微软雅黑" pitchFamily="34" charset="-122"/>
                </a:rPr>
                <a:t>频监</a:t>
              </a:r>
              <a:r>
                <a:rPr lang="zh-CN" altLang="en-US" sz="1600" b="0" dirty="0" smtClean="0">
                  <a:latin typeface="华文细黑" pitchFamily="2" charset="-122"/>
                  <a:ea typeface="华文细黑" pitchFamily="2" charset="-122"/>
                  <a:sym typeface="微软雅黑" pitchFamily="34" charset="-122"/>
                </a:rPr>
                <a:t>控</a:t>
              </a:r>
              <a:endParaRPr lang="en-US" altLang="zh-CN" sz="1600" b="0" dirty="0" smtClean="0">
                <a:latin typeface="华文细黑" pitchFamily="2" charset="-122"/>
                <a:ea typeface="华文细黑" pitchFamily="2" charset="-122"/>
                <a:sym typeface="微软雅黑" pitchFamily="34" charset="-122"/>
              </a:endParaRPr>
            </a:p>
            <a:p>
              <a:pPr>
                <a:lnSpc>
                  <a:spcPct val="130000"/>
                </a:lnSpc>
                <a:buClr>
                  <a:schemeClr val="tx2"/>
                </a:buClr>
                <a:buNone/>
              </a:pPr>
              <a:endParaRPr lang="en-US" altLang="zh-CN" sz="1600" b="0" dirty="0" smtClean="0">
                <a:latin typeface="华文细黑" pitchFamily="2" charset="-122"/>
                <a:ea typeface="华文细黑" pitchFamily="2" charset="-122"/>
                <a:sym typeface="微软雅黑" pitchFamily="34" charset="-122"/>
              </a:endParaRPr>
            </a:p>
          </p:txBody>
        </p:sp>
      </p:grpSp>
      <p:grpSp>
        <p:nvGrpSpPr>
          <p:cNvPr id="344" name="组合 168"/>
          <p:cNvGrpSpPr/>
          <p:nvPr/>
        </p:nvGrpSpPr>
        <p:grpSpPr>
          <a:xfrm>
            <a:off x="7177707" y="4224845"/>
            <a:ext cx="3214710" cy="804516"/>
            <a:chOff x="5500694" y="4000504"/>
            <a:chExt cx="3214710" cy="804516"/>
          </a:xfrm>
        </p:grpSpPr>
        <p:grpSp>
          <p:nvGrpSpPr>
            <p:cNvPr id="345" name="组合 147"/>
            <p:cNvGrpSpPr/>
            <p:nvPr/>
          </p:nvGrpSpPr>
          <p:grpSpPr>
            <a:xfrm>
              <a:off x="5500694" y="4000504"/>
              <a:ext cx="576168" cy="576997"/>
              <a:chOff x="3743325" y="1143794"/>
              <a:chExt cx="1657350" cy="1659731"/>
            </a:xfrm>
          </p:grpSpPr>
          <p:sp>
            <p:nvSpPr>
              <p:cNvPr id="347"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348" name="Group 39"/>
              <p:cNvGrpSpPr>
                <a:grpSpLocks/>
              </p:cNvGrpSpPr>
              <p:nvPr/>
            </p:nvGrpSpPr>
            <p:grpSpPr bwMode="auto">
              <a:xfrm>
                <a:off x="3851920" y="1143794"/>
                <a:ext cx="1438275" cy="1438275"/>
                <a:chOff x="3152" y="2454"/>
                <a:chExt cx="1089" cy="1089"/>
              </a:xfrm>
            </p:grpSpPr>
            <p:sp>
              <p:nvSpPr>
                <p:cNvPr id="360"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smtClean="0">
                      <a:solidFill>
                        <a:srgbClr val="000000"/>
                      </a:solidFill>
                      <a:ea typeface="宋体" pitchFamily="2" charset="-122"/>
                    </a:rPr>
                    <a:t>3</a:t>
                  </a:r>
                  <a:endParaRPr kumimoji="0" lang="zh-CN" altLang="en-US" sz="2000" b="1" i="0" u="none" strike="noStrike" kern="0" cap="none" spc="0" normalizeH="0" baseline="0" noProof="0" dirty="0" smtClean="0">
                    <a:ln>
                      <a:noFill/>
                    </a:ln>
                    <a:solidFill>
                      <a:srgbClr val="000000"/>
                    </a:solidFill>
                    <a:effectLst/>
                    <a:uLnTx/>
                    <a:uFillTx/>
                    <a:ea typeface="宋体" pitchFamily="2" charset="-122"/>
                  </a:endParaRPr>
                </a:p>
              </p:txBody>
            </p:sp>
            <p:sp>
              <p:nvSpPr>
                <p:cNvPr id="361"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 xmlns:a14="http://schemas.microsoft.com/office/drawing/2010/main" w="9525" cap="flat" cmpd="sng">
                      <a:solidFill>
                        <a:srgbClr val="1C1C1C"/>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62"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 xmlns:a14="http://schemas.microsoft.com/office/drawing/2010/main" w="9525">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49" name="Group 54"/>
              <p:cNvGrpSpPr>
                <a:grpSpLocks/>
              </p:cNvGrpSpPr>
              <p:nvPr/>
            </p:nvGrpSpPr>
            <p:grpSpPr bwMode="auto">
              <a:xfrm rot="20302575" flipH="1" flipV="1">
                <a:off x="3978383" y="2220731"/>
                <a:ext cx="1152006" cy="264352"/>
                <a:chOff x="2526" y="1060"/>
                <a:chExt cx="896" cy="236"/>
              </a:xfrm>
            </p:grpSpPr>
            <p:grpSp>
              <p:nvGrpSpPr>
                <p:cNvPr id="350" name="Group 55"/>
                <p:cNvGrpSpPr>
                  <a:grpSpLocks/>
                </p:cNvGrpSpPr>
                <p:nvPr/>
              </p:nvGrpSpPr>
              <p:grpSpPr bwMode="auto">
                <a:xfrm>
                  <a:off x="2526" y="1060"/>
                  <a:ext cx="742" cy="186"/>
                  <a:chOff x="1565" y="2568"/>
                  <a:chExt cx="1118" cy="279"/>
                </a:xfrm>
              </p:grpSpPr>
              <p:sp>
                <p:nvSpPr>
                  <p:cNvPr id="356"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57"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58"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59"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51" name="Group 60"/>
                <p:cNvGrpSpPr>
                  <a:grpSpLocks/>
                </p:cNvGrpSpPr>
                <p:nvPr/>
              </p:nvGrpSpPr>
              <p:grpSpPr bwMode="auto">
                <a:xfrm rot="1353540">
                  <a:off x="2680" y="1110"/>
                  <a:ext cx="742" cy="186"/>
                  <a:chOff x="1565" y="2568"/>
                  <a:chExt cx="1118" cy="279"/>
                </a:xfrm>
              </p:grpSpPr>
              <p:sp>
                <p:nvSpPr>
                  <p:cNvPr id="352"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53"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54"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55"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sp>
          <p:nvSpPr>
            <p:cNvPr id="346" name="TextBox 345"/>
            <p:cNvSpPr txBox="1"/>
            <p:nvPr/>
          </p:nvSpPr>
          <p:spPr>
            <a:xfrm>
              <a:off x="6143636" y="4072512"/>
              <a:ext cx="2571768" cy="732508"/>
            </a:xfrm>
            <a:prstGeom prst="rect">
              <a:avLst/>
            </a:prstGeom>
            <a:noFill/>
            <a:ln>
              <a:solidFill>
                <a:schemeClr val="tx1">
                  <a:lumMod val="65000"/>
                  <a:lumOff val="35000"/>
                </a:schemeClr>
              </a:solidFill>
              <a:prstDash val="dash"/>
            </a:ln>
          </p:spPr>
          <p:txBody>
            <a:bodyPr wrap="square" rtlCol="0">
              <a:spAutoFit/>
            </a:bodyPr>
            <a:lstStyle/>
            <a:p>
              <a:pPr>
                <a:lnSpc>
                  <a:spcPct val="130000"/>
                </a:lnSpc>
                <a:buClr>
                  <a:schemeClr val="tx2"/>
                </a:buClr>
                <a:buNone/>
              </a:pPr>
              <a:r>
                <a:rPr lang="zh-CN" altLang="en-US" sz="1600" b="0" dirty="0" smtClean="0">
                  <a:latin typeface="华文细黑" pitchFamily="2" charset="-122"/>
                  <a:ea typeface="华文细黑" pitchFamily="2" charset="-122"/>
                  <a:sym typeface="微软雅黑" pitchFamily="34" charset="-122"/>
                </a:rPr>
                <a:t>语音会议、视频会议</a:t>
              </a:r>
              <a:endParaRPr lang="en-US" altLang="zh-CN" sz="1600" b="0" dirty="0" smtClean="0">
                <a:latin typeface="华文细黑" pitchFamily="2" charset="-122"/>
                <a:ea typeface="华文细黑" pitchFamily="2" charset="-122"/>
                <a:sym typeface="微软雅黑" pitchFamily="34" charset="-122"/>
              </a:endParaRPr>
            </a:p>
            <a:p>
              <a:pPr>
                <a:lnSpc>
                  <a:spcPct val="130000"/>
                </a:lnSpc>
                <a:buClr>
                  <a:schemeClr val="tx2"/>
                </a:buClr>
                <a:buNone/>
              </a:pPr>
              <a:r>
                <a:rPr lang="zh-CN" altLang="en-US" sz="1600" b="0" dirty="0" smtClean="0">
                  <a:latin typeface="华文细黑" pitchFamily="2" charset="-122"/>
                  <a:ea typeface="华文细黑" pitchFamily="2" charset="-122"/>
                  <a:sym typeface="微软雅黑" pitchFamily="34" charset="-122"/>
                </a:rPr>
                <a:t>数据会议</a:t>
              </a:r>
              <a:endParaRPr lang="zh-CN" altLang="en-US" sz="1600" b="0" dirty="0" smtClean="0">
                <a:solidFill>
                  <a:srgbClr val="000000"/>
                </a:solidFill>
              </a:endParaRPr>
            </a:p>
          </p:txBody>
        </p:sp>
      </p:grpSp>
      <p:grpSp>
        <p:nvGrpSpPr>
          <p:cNvPr id="363" name="组合 169"/>
          <p:cNvGrpSpPr/>
          <p:nvPr/>
        </p:nvGrpSpPr>
        <p:grpSpPr>
          <a:xfrm>
            <a:off x="7177707" y="5088941"/>
            <a:ext cx="3214710" cy="781543"/>
            <a:chOff x="5500694" y="5000636"/>
            <a:chExt cx="3214710" cy="781543"/>
          </a:xfrm>
        </p:grpSpPr>
        <p:grpSp>
          <p:nvGrpSpPr>
            <p:cNvPr id="364" name="组合 147"/>
            <p:cNvGrpSpPr/>
            <p:nvPr/>
          </p:nvGrpSpPr>
          <p:grpSpPr>
            <a:xfrm>
              <a:off x="5500694" y="5000636"/>
              <a:ext cx="576168" cy="576997"/>
              <a:chOff x="3743325" y="1143794"/>
              <a:chExt cx="1657350" cy="1659731"/>
            </a:xfrm>
          </p:grpSpPr>
          <p:sp>
            <p:nvSpPr>
              <p:cNvPr id="366" name="Oval 48"/>
              <p:cNvSpPr>
                <a:spLocks noChangeArrowheads="1"/>
              </p:cNvSpPr>
              <p:nvPr/>
            </p:nvSpPr>
            <p:spPr bwMode="auto">
              <a:xfrm>
                <a:off x="3743325" y="2102174"/>
                <a:ext cx="1657350" cy="701351"/>
              </a:xfrm>
              <a:prstGeom prst="ellipse">
                <a:avLst/>
              </a:prstGeom>
              <a:gradFill rotWithShape="1">
                <a:gsLst>
                  <a:gs pos="0">
                    <a:srgbClr val="000000"/>
                  </a:gs>
                  <a:gs pos="100000">
                    <a:srgbClr val="445E7A">
                      <a:alpha val="0"/>
                    </a:srgbClr>
                  </a:gs>
                </a:gsLst>
                <a:path path="shape">
                  <a:fillToRect l="50000" t="50000" r="50000" b="50000"/>
                </a:path>
              </a:gra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nvGrpSpPr>
              <p:cNvPr id="367" name="Group 39"/>
              <p:cNvGrpSpPr>
                <a:grpSpLocks/>
              </p:cNvGrpSpPr>
              <p:nvPr/>
            </p:nvGrpSpPr>
            <p:grpSpPr bwMode="auto">
              <a:xfrm>
                <a:off x="3851920" y="1143794"/>
                <a:ext cx="1438275" cy="1438275"/>
                <a:chOff x="3152" y="2454"/>
                <a:chExt cx="1089" cy="1089"/>
              </a:xfrm>
            </p:grpSpPr>
            <p:sp>
              <p:nvSpPr>
                <p:cNvPr id="379" name="Oval 40"/>
                <p:cNvSpPr>
                  <a:spLocks noChangeArrowheads="1"/>
                </p:cNvSpPr>
                <p:nvPr/>
              </p:nvSpPr>
              <p:spPr bwMode="auto">
                <a:xfrm>
                  <a:off x="3152" y="2454"/>
                  <a:ext cx="1089" cy="1089"/>
                </a:xfrm>
                <a:prstGeom prst="ellipse">
                  <a:avLst/>
                </a:prstGeom>
                <a:gradFill rotWithShape="1">
                  <a:gsLst>
                    <a:gs pos="0">
                      <a:srgbClr val="DDDDDD"/>
                    </a:gs>
                    <a:gs pos="100000">
                      <a:srgbClr val="5F5F5F"/>
                    </a:gs>
                  </a:gsLst>
                  <a:lin ang="2700000" scaled="1"/>
                </a:gradFill>
                <a:ln>
                  <a:noFill/>
                </a:ln>
                <a:effectLst/>
                <a:extLst>
                  <a:ext uri="{91240B29-F687-4F45-9708-019B960494DF}">
                    <a14:hiddenLine xmlns="" xmlns:a14="http://schemas.microsoft.com/office/drawing/2010/main" w="9525" algn="ctr">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zh-CN" sz="2000" b="1" kern="0" dirty="0" smtClean="0">
                      <a:solidFill>
                        <a:srgbClr val="000000"/>
                      </a:solidFill>
                      <a:ea typeface="宋体" pitchFamily="2" charset="-122"/>
                    </a:rPr>
                    <a:t>4</a:t>
                  </a:r>
                  <a:endParaRPr kumimoji="0" lang="zh-CN" altLang="en-US" sz="2000" b="1" i="0" u="none" strike="noStrike" kern="0" cap="none" spc="0" normalizeH="0" baseline="0" noProof="0" dirty="0" smtClean="0">
                    <a:ln>
                      <a:noFill/>
                    </a:ln>
                    <a:solidFill>
                      <a:srgbClr val="000000"/>
                    </a:solidFill>
                    <a:effectLst/>
                    <a:uLnTx/>
                    <a:uFillTx/>
                    <a:ea typeface="宋体" pitchFamily="2" charset="-122"/>
                  </a:endParaRPr>
                </a:p>
              </p:txBody>
            </p:sp>
            <p:sp>
              <p:nvSpPr>
                <p:cNvPr id="380" name="Freeform 41"/>
                <p:cNvSpPr>
                  <a:spLocks/>
                </p:cNvSpPr>
                <p:nvPr/>
              </p:nvSpPr>
              <p:spPr bwMode="auto">
                <a:xfrm>
                  <a:off x="3243" y="2478"/>
                  <a:ext cx="908" cy="296"/>
                </a:xfrm>
                <a:custGeom>
                  <a:avLst/>
                  <a:gdLst>
                    <a:gd name="T0" fmla="*/ 0 w 4756"/>
                    <a:gd name="T1" fmla="*/ 1576 h 1576"/>
                    <a:gd name="T2" fmla="*/ 50 w 4756"/>
                    <a:gd name="T3" fmla="*/ 1462 h 1576"/>
                    <a:gd name="T4" fmla="*/ 108 w 4756"/>
                    <a:gd name="T5" fmla="*/ 1350 h 1576"/>
                    <a:gd name="T6" fmla="*/ 170 w 4756"/>
                    <a:gd name="T7" fmla="*/ 1242 h 1576"/>
                    <a:gd name="T8" fmla="*/ 238 w 4756"/>
                    <a:gd name="T9" fmla="*/ 1138 h 1576"/>
                    <a:gd name="T10" fmla="*/ 310 w 4756"/>
                    <a:gd name="T11" fmla="*/ 1036 h 1576"/>
                    <a:gd name="T12" fmla="*/ 386 w 4756"/>
                    <a:gd name="T13" fmla="*/ 940 h 1576"/>
                    <a:gd name="T14" fmla="*/ 468 w 4756"/>
                    <a:gd name="T15" fmla="*/ 846 h 1576"/>
                    <a:gd name="T16" fmla="*/ 552 w 4756"/>
                    <a:gd name="T17" fmla="*/ 756 h 1576"/>
                    <a:gd name="T18" fmla="*/ 596 w 4756"/>
                    <a:gd name="T19" fmla="*/ 712 h 1576"/>
                    <a:gd name="T20" fmla="*/ 688 w 4756"/>
                    <a:gd name="T21" fmla="*/ 630 h 1576"/>
                    <a:gd name="T22" fmla="*/ 784 w 4756"/>
                    <a:gd name="T23" fmla="*/ 550 h 1576"/>
                    <a:gd name="T24" fmla="*/ 884 w 4756"/>
                    <a:gd name="T25" fmla="*/ 476 h 1576"/>
                    <a:gd name="T26" fmla="*/ 986 w 4756"/>
                    <a:gd name="T27" fmla="*/ 406 h 1576"/>
                    <a:gd name="T28" fmla="*/ 1092 w 4756"/>
                    <a:gd name="T29" fmla="*/ 342 h 1576"/>
                    <a:gd name="T30" fmla="*/ 1202 w 4756"/>
                    <a:gd name="T31" fmla="*/ 282 h 1576"/>
                    <a:gd name="T32" fmla="*/ 1316 w 4756"/>
                    <a:gd name="T33" fmla="*/ 228 h 1576"/>
                    <a:gd name="T34" fmla="*/ 1374 w 4756"/>
                    <a:gd name="T35" fmla="*/ 202 h 1576"/>
                    <a:gd name="T36" fmla="*/ 1490 w 4756"/>
                    <a:gd name="T37" fmla="*/ 156 h 1576"/>
                    <a:gd name="T38" fmla="*/ 1610 w 4756"/>
                    <a:gd name="T39" fmla="*/ 116 h 1576"/>
                    <a:gd name="T40" fmla="*/ 1732 w 4756"/>
                    <a:gd name="T41" fmla="*/ 80 h 1576"/>
                    <a:gd name="T42" fmla="*/ 1858 w 4756"/>
                    <a:gd name="T43" fmla="*/ 52 h 1576"/>
                    <a:gd name="T44" fmla="*/ 1984 w 4756"/>
                    <a:gd name="T45" fmla="*/ 30 h 1576"/>
                    <a:gd name="T46" fmla="*/ 2114 w 4756"/>
                    <a:gd name="T47" fmla="*/ 12 h 1576"/>
                    <a:gd name="T48" fmla="*/ 2246 w 4756"/>
                    <a:gd name="T49" fmla="*/ 2 h 1576"/>
                    <a:gd name="T50" fmla="*/ 2378 w 4756"/>
                    <a:gd name="T51" fmla="*/ 0 h 1576"/>
                    <a:gd name="T52" fmla="*/ 2444 w 4756"/>
                    <a:gd name="T53" fmla="*/ 0 h 1576"/>
                    <a:gd name="T54" fmla="*/ 2576 w 4756"/>
                    <a:gd name="T55" fmla="*/ 8 h 1576"/>
                    <a:gd name="T56" fmla="*/ 2706 w 4756"/>
                    <a:gd name="T57" fmla="*/ 20 h 1576"/>
                    <a:gd name="T58" fmla="*/ 2834 w 4756"/>
                    <a:gd name="T59" fmla="*/ 40 h 1576"/>
                    <a:gd name="T60" fmla="*/ 2962 w 4756"/>
                    <a:gd name="T61" fmla="*/ 66 h 1576"/>
                    <a:gd name="T62" fmla="*/ 3084 w 4756"/>
                    <a:gd name="T63" fmla="*/ 98 h 1576"/>
                    <a:gd name="T64" fmla="*/ 3206 w 4756"/>
                    <a:gd name="T65" fmla="*/ 136 h 1576"/>
                    <a:gd name="T66" fmla="*/ 3324 w 4756"/>
                    <a:gd name="T67" fmla="*/ 178 h 1576"/>
                    <a:gd name="T68" fmla="*/ 3382 w 4756"/>
                    <a:gd name="T69" fmla="*/ 202 h 1576"/>
                    <a:gd name="T70" fmla="*/ 3498 w 4756"/>
                    <a:gd name="T71" fmla="*/ 254 h 1576"/>
                    <a:gd name="T72" fmla="*/ 3608 w 4756"/>
                    <a:gd name="T73" fmla="*/ 312 h 1576"/>
                    <a:gd name="T74" fmla="*/ 3716 w 4756"/>
                    <a:gd name="T75" fmla="*/ 374 h 1576"/>
                    <a:gd name="T76" fmla="*/ 3822 w 4756"/>
                    <a:gd name="T77" fmla="*/ 440 h 1576"/>
                    <a:gd name="T78" fmla="*/ 3922 w 4756"/>
                    <a:gd name="T79" fmla="*/ 512 h 1576"/>
                    <a:gd name="T80" fmla="*/ 4020 w 4756"/>
                    <a:gd name="T81" fmla="*/ 590 h 1576"/>
                    <a:gd name="T82" fmla="*/ 4114 w 4756"/>
                    <a:gd name="T83" fmla="*/ 670 h 1576"/>
                    <a:gd name="T84" fmla="*/ 4204 w 4756"/>
                    <a:gd name="T85" fmla="*/ 756 h 1576"/>
                    <a:gd name="T86" fmla="*/ 4246 w 4756"/>
                    <a:gd name="T87" fmla="*/ 800 h 1576"/>
                    <a:gd name="T88" fmla="*/ 4330 w 4756"/>
                    <a:gd name="T89" fmla="*/ 892 h 1576"/>
                    <a:gd name="T90" fmla="*/ 4410 w 4756"/>
                    <a:gd name="T91" fmla="*/ 988 h 1576"/>
                    <a:gd name="T92" fmla="*/ 4484 w 4756"/>
                    <a:gd name="T93" fmla="*/ 1086 h 1576"/>
                    <a:gd name="T94" fmla="*/ 4552 w 4756"/>
                    <a:gd name="T95" fmla="*/ 1190 h 1576"/>
                    <a:gd name="T96" fmla="*/ 4618 w 4756"/>
                    <a:gd name="T97" fmla="*/ 1296 h 1576"/>
                    <a:gd name="T98" fmla="*/ 4678 w 4756"/>
                    <a:gd name="T99" fmla="*/ 1406 h 1576"/>
                    <a:gd name="T100" fmla="*/ 4732 w 4756"/>
                    <a:gd name="T101" fmla="*/ 1518 h 1576"/>
                    <a:gd name="T102" fmla="*/ 0 w 4756"/>
                    <a:gd name="T103" fmla="*/ 1576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56" h="1576">
                      <a:moveTo>
                        <a:pt x="0" y="1576"/>
                      </a:moveTo>
                      <a:lnTo>
                        <a:pt x="0" y="1576"/>
                      </a:lnTo>
                      <a:lnTo>
                        <a:pt x="24" y="1518"/>
                      </a:lnTo>
                      <a:lnTo>
                        <a:pt x="50" y="1462"/>
                      </a:lnTo>
                      <a:lnTo>
                        <a:pt x="78" y="1406"/>
                      </a:lnTo>
                      <a:lnTo>
                        <a:pt x="108" y="1350"/>
                      </a:lnTo>
                      <a:lnTo>
                        <a:pt x="138" y="1296"/>
                      </a:lnTo>
                      <a:lnTo>
                        <a:pt x="170" y="1242"/>
                      </a:lnTo>
                      <a:lnTo>
                        <a:pt x="204" y="1190"/>
                      </a:lnTo>
                      <a:lnTo>
                        <a:pt x="238" y="1138"/>
                      </a:lnTo>
                      <a:lnTo>
                        <a:pt x="272" y="1086"/>
                      </a:lnTo>
                      <a:lnTo>
                        <a:pt x="310" y="1036"/>
                      </a:lnTo>
                      <a:lnTo>
                        <a:pt x="348" y="988"/>
                      </a:lnTo>
                      <a:lnTo>
                        <a:pt x="386" y="940"/>
                      </a:lnTo>
                      <a:lnTo>
                        <a:pt x="426" y="892"/>
                      </a:lnTo>
                      <a:lnTo>
                        <a:pt x="468" y="846"/>
                      </a:lnTo>
                      <a:lnTo>
                        <a:pt x="510" y="800"/>
                      </a:lnTo>
                      <a:lnTo>
                        <a:pt x="552" y="756"/>
                      </a:lnTo>
                      <a:lnTo>
                        <a:pt x="552" y="756"/>
                      </a:lnTo>
                      <a:lnTo>
                        <a:pt x="596" y="712"/>
                      </a:lnTo>
                      <a:lnTo>
                        <a:pt x="642" y="670"/>
                      </a:lnTo>
                      <a:lnTo>
                        <a:pt x="688" y="630"/>
                      </a:lnTo>
                      <a:lnTo>
                        <a:pt x="736" y="590"/>
                      </a:lnTo>
                      <a:lnTo>
                        <a:pt x="784" y="550"/>
                      </a:lnTo>
                      <a:lnTo>
                        <a:pt x="834" y="512"/>
                      </a:lnTo>
                      <a:lnTo>
                        <a:pt x="884" y="476"/>
                      </a:lnTo>
                      <a:lnTo>
                        <a:pt x="934" y="440"/>
                      </a:lnTo>
                      <a:lnTo>
                        <a:pt x="986" y="406"/>
                      </a:lnTo>
                      <a:lnTo>
                        <a:pt x="1040" y="374"/>
                      </a:lnTo>
                      <a:lnTo>
                        <a:pt x="1092" y="342"/>
                      </a:lnTo>
                      <a:lnTo>
                        <a:pt x="1148" y="312"/>
                      </a:lnTo>
                      <a:lnTo>
                        <a:pt x="1202" y="282"/>
                      </a:lnTo>
                      <a:lnTo>
                        <a:pt x="1258" y="254"/>
                      </a:lnTo>
                      <a:lnTo>
                        <a:pt x="1316" y="228"/>
                      </a:lnTo>
                      <a:lnTo>
                        <a:pt x="1374" y="202"/>
                      </a:lnTo>
                      <a:lnTo>
                        <a:pt x="1374" y="202"/>
                      </a:lnTo>
                      <a:lnTo>
                        <a:pt x="1432" y="178"/>
                      </a:lnTo>
                      <a:lnTo>
                        <a:pt x="1490" y="156"/>
                      </a:lnTo>
                      <a:lnTo>
                        <a:pt x="1550" y="136"/>
                      </a:lnTo>
                      <a:lnTo>
                        <a:pt x="1610" y="116"/>
                      </a:lnTo>
                      <a:lnTo>
                        <a:pt x="1672" y="98"/>
                      </a:lnTo>
                      <a:lnTo>
                        <a:pt x="1732" y="80"/>
                      </a:lnTo>
                      <a:lnTo>
                        <a:pt x="1794" y="66"/>
                      </a:lnTo>
                      <a:lnTo>
                        <a:pt x="1858" y="52"/>
                      </a:lnTo>
                      <a:lnTo>
                        <a:pt x="1922" y="40"/>
                      </a:lnTo>
                      <a:lnTo>
                        <a:pt x="1984" y="30"/>
                      </a:lnTo>
                      <a:lnTo>
                        <a:pt x="2050" y="20"/>
                      </a:lnTo>
                      <a:lnTo>
                        <a:pt x="2114" y="12"/>
                      </a:lnTo>
                      <a:lnTo>
                        <a:pt x="2180" y="8"/>
                      </a:lnTo>
                      <a:lnTo>
                        <a:pt x="2246" y="2"/>
                      </a:lnTo>
                      <a:lnTo>
                        <a:pt x="2312" y="0"/>
                      </a:lnTo>
                      <a:lnTo>
                        <a:pt x="2378" y="0"/>
                      </a:lnTo>
                      <a:lnTo>
                        <a:pt x="2378" y="0"/>
                      </a:lnTo>
                      <a:lnTo>
                        <a:pt x="2444" y="0"/>
                      </a:lnTo>
                      <a:lnTo>
                        <a:pt x="2510" y="2"/>
                      </a:lnTo>
                      <a:lnTo>
                        <a:pt x="2576" y="8"/>
                      </a:lnTo>
                      <a:lnTo>
                        <a:pt x="2642" y="12"/>
                      </a:lnTo>
                      <a:lnTo>
                        <a:pt x="2706" y="20"/>
                      </a:lnTo>
                      <a:lnTo>
                        <a:pt x="2772" y="30"/>
                      </a:lnTo>
                      <a:lnTo>
                        <a:pt x="2834" y="40"/>
                      </a:lnTo>
                      <a:lnTo>
                        <a:pt x="2898" y="52"/>
                      </a:lnTo>
                      <a:lnTo>
                        <a:pt x="2962" y="66"/>
                      </a:lnTo>
                      <a:lnTo>
                        <a:pt x="3024" y="80"/>
                      </a:lnTo>
                      <a:lnTo>
                        <a:pt x="3084" y="98"/>
                      </a:lnTo>
                      <a:lnTo>
                        <a:pt x="3146" y="116"/>
                      </a:lnTo>
                      <a:lnTo>
                        <a:pt x="3206" y="136"/>
                      </a:lnTo>
                      <a:lnTo>
                        <a:pt x="3266" y="156"/>
                      </a:lnTo>
                      <a:lnTo>
                        <a:pt x="3324" y="178"/>
                      </a:lnTo>
                      <a:lnTo>
                        <a:pt x="3382" y="202"/>
                      </a:lnTo>
                      <a:lnTo>
                        <a:pt x="3382" y="202"/>
                      </a:lnTo>
                      <a:lnTo>
                        <a:pt x="3440" y="228"/>
                      </a:lnTo>
                      <a:lnTo>
                        <a:pt x="3498" y="254"/>
                      </a:lnTo>
                      <a:lnTo>
                        <a:pt x="3554" y="282"/>
                      </a:lnTo>
                      <a:lnTo>
                        <a:pt x="3608" y="312"/>
                      </a:lnTo>
                      <a:lnTo>
                        <a:pt x="3664" y="342"/>
                      </a:lnTo>
                      <a:lnTo>
                        <a:pt x="3716" y="374"/>
                      </a:lnTo>
                      <a:lnTo>
                        <a:pt x="3770" y="406"/>
                      </a:lnTo>
                      <a:lnTo>
                        <a:pt x="3822" y="440"/>
                      </a:lnTo>
                      <a:lnTo>
                        <a:pt x="3872" y="476"/>
                      </a:lnTo>
                      <a:lnTo>
                        <a:pt x="3922" y="512"/>
                      </a:lnTo>
                      <a:lnTo>
                        <a:pt x="3972" y="550"/>
                      </a:lnTo>
                      <a:lnTo>
                        <a:pt x="4020" y="590"/>
                      </a:lnTo>
                      <a:lnTo>
                        <a:pt x="4068" y="630"/>
                      </a:lnTo>
                      <a:lnTo>
                        <a:pt x="4114" y="670"/>
                      </a:lnTo>
                      <a:lnTo>
                        <a:pt x="4160" y="712"/>
                      </a:lnTo>
                      <a:lnTo>
                        <a:pt x="4204" y="756"/>
                      </a:lnTo>
                      <a:lnTo>
                        <a:pt x="4204" y="756"/>
                      </a:lnTo>
                      <a:lnTo>
                        <a:pt x="4246" y="800"/>
                      </a:lnTo>
                      <a:lnTo>
                        <a:pt x="4288" y="846"/>
                      </a:lnTo>
                      <a:lnTo>
                        <a:pt x="4330" y="892"/>
                      </a:lnTo>
                      <a:lnTo>
                        <a:pt x="4370" y="940"/>
                      </a:lnTo>
                      <a:lnTo>
                        <a:pt x="4410" y="988"/>
                      </a:lnTo>
                      <a:lnTo>
                        <a:pt x="4446" y="1036"/>
                      </a:lnTo>
                      <a:lnTo>
                        <a:pt x="4484" y="1086"/>
                      </a:lnTo>
                      <a:lnTo>
                        <a:pt x="4518" y="1138"/>
                      </a:lnTo>
                      <a:lnTo>
                        <a:pt x="4552" y="1190"/>
                      </a:lnTo>
                      <a:lnTo>
                        <a:pt x="4586" y="1242"/>
                      </a:lnTo>
                      <a:lnTo>
                        <a:pt x="4618" y="1296"/>
                      </a:lnTo>
                      <a:lnTo>
                        <a:pt x="4648" y="1350"/>
                      </a:lnTo>
                      <a:lnTo>
                        <a:pt x="4678" y="1406"/>
                      </a:lnTo>
                      <a:lnTo>
                        <a:pt x="4706" y="1462"/>
                      </a:lnTo>
                      <a:lnTo>
                        <a:pt x="4732" y="1518"/>
                      </a:lnTo>
                      <a:lnTo>
                        <a:pt x="4756" y="1576"/>
                      </a:lnTo>
                      <a:lnTo>
                        <a:pt x="0" y="1576"/>
                      </a:lnTo>
                      <a:close/>
                    </a:path>
                  </a:pathLst>
                </a:custGeom>
                <a:gradFill rotWithShape="1">
                  <a:gsLst>
                    <a:gs pos="0">
                      <a:srgbClr val="FFFFFF">
                        <a:alpha val="75000"/>
                      </a:srgbClr>
                    </a:gs>
                    <a:gs pos="100000">
                      <a:srgbClr val="FFFFFF">
                        <a:gamma/>
                        <a:tint val="0"/>
                        <a:invGamma/>
                        <a:alpha val="0"/>
                      </a:srgbClr>
                    </a:gs>
                  </a:gsLst>
                  <a:lin ang="5400000" scaled="1"/>
                </a:gradFill>
                <a:ln>
                  <a:noFill/>
                </a:ln>
                <a:effectLst/>
                <a:extLst>
                  <a:ext uri="{91240B29-F687-4F45-9708-019B960494DF}">
                    <a14:hiddenLine xmlns="" xmlns:a14="http://schemas.microsoft.com/office/drawing/2010/main" w="9525" cap="flat" cmpd="sng">
                      <a:solidFill>
                        <a:srgbClr val="1C1C1C"/>
                      </a:solidFill>
                      <a:prstDash val="solid"/>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81" name="Oval 42"/>
                <p:cNvSpPr>
                  <a:spLocks noChangeArrowheads="1"/>
                </p:cNvSpPr>
                <p:nvPr/>
              </p:nvSpPr>
              <p:spPr bwMode="auto">
                <a:xfrm>
                  <a:off x="3379" y="2545"/>
                  <a:ext cx="228" cy="205"/>
                </a:xfrm>
                <a:prstGeom prst="ellipse">
                  <a:avLst/>
                </a:prstGeom>
                <a:gradFill rotWithShape="1">
                  <a:gsLst>
                    <a:gs pos="0">
                      <a:srgbClr val="FFFFFF"/>
                    </a:gs>
                    <a:gs pos="100000">
                      <a:srgbClr val="67ABF5">
                        <a:alpha val="0"/>
                      </a:srgbClr>
                    </a:gs>
                  </a:gsLst>
                  <a:path path="shape">
                    <a:fillToRect l="50000" t="50000" r="50000" b="50000"/>
                  </a:path>
                </a:gradFill>
                <a:ln>
                  <a:noFill/>
                </a:ln>
                <a:effectLst/>
                <a:extLst>
                  <a:ext uri="{91240B29-F687-4F45-9708-019B960494DF}">
                    <a14:hiddenLine xmlns="" xmlns:a14="http://schemas.microsoft.com/office/drawing/2010/main" w="9525">
                      <a:solidFill>
                        <a:srgbClr val="1C1C1C"/>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68" name="Group 54"/>
              <p:cNvGrpSpPr>
                <a:grpSpLocks/>
              </p:cNvGrpSpPr>
              <p:nvPr/>
            </p:nvGrpSpPr>
            <p:grpSpPr bwMode="auto">
              <a:xfrm rot="20302575" flipH="1" flipV="1">
                <a:off x="3978383" y="2220731"/>
                <a:ext cx="1152006" cy="264352"/>
                <a:chOff x="2526" y="1060"/>
                <a:chExt cx="896" cy="236"/>
              </a:xfrm>
            </p:grpSpPr>
            <p:grpSp>
              <p:nvGrpSpPr>
                <p:cNvPr id="369" name="Group 55"/>
                <p:cNvGrpSpPr>
                  <a:grpSpLocks/>
                </p:cNvGrpSpPr>
                <p:nvPr/>
              </p:nvGrpSpPr>
              <p:grpSpPr bwMode="auto">
                <a:xfrm>
                  <a:off x="2526" y="1060"/>
                  <a:ext cx="742" cy="186"/>
                  <a:chOff x="1565" y="2568"/>
                  <a:chExt cx="1118" cy="279"/>
                </a:xfrm>
              </p:grpSpPr>
              <p:sp>
                <p:nvSpPr>
                  <p:cNvPr id="375" name="AutoShape 56"/>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76" name="AutoShape 57"/>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77" name="AutoShape 58"/>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78" name="AutoShape 59"/>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nvGrpSpPr>
                <p:cNvPr id="370" name="Group 60"/>
                <p:cNvGrpSpPr>
                  <a:grpSpLocks/>
                </p:cNvGrpSpPr>
                <p:nvPr/>
              </p:nvGrpSpPr>
              <p:grpSpPr bwMode="auto">
                <a:xfrm rot="1353540">
                  <a:off x="2680" y="1110"/>
                  <a:ext cx="742" cy="186"/>
                  <a:chOff x="1565" y="2568"/>
                  <a:chExt cx="1118" cy="279"/>
                </a:xfrm>
              </p:grpSpPr>
              <p:sp>
                <p:nvSpPr>
                  <p:cNvPr id="371" name="AutoShape 61"/>
                  <p:cNvSpPr>
                    <a:spLocks noChangeArrowheads="1"/>
                  </p:cNvSpPr>
                  <p:nvPr/>
                </p:nvSpPr>
                <p:spPr bwMode="ltGray">
                  <a:xfrm rot="5263130">
                    <a:off x="1859"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72" name="AutoShape 62"/>
                  <p:cNvSpPr>
                    <a:spLocks noChangeArrowheads="1"/>
                  </p:cNvSpPr>
                  <p:nvPr/>
                </p:nvSpPr>
                <p:spPr bwMode="ltGray">
                  <a:xfrm rot="6078281">
                    <a:off x="1995" y="2274"/>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73" name="AutoShape 63"/>
                  <p:cNvSpPr>
                    <a:spLocks noChangeArrowheads="1"/>
                  </p:cNvSpPr>
                  <p:nvPr/>
                </p:nvSpPr>
                <p:spPr bwMode="ltGray">
                  <a:xfrm rot="6373927">
                    <a:off x="2071" y="229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sp>
                <p:nvSpPr>
                  <p:cNvPr id="374" name="AutoShape 64"/>
                  <p:cNvSpPr>
                    <a:spLocks noChangeArrowheads="1"/>
                  </p:cNvSpPr>
                  <p:nvPr/>
                </p:nvSpPr>
                <p:spPr bwMode="ltGray">
                  <a:xfrm rot="6906312">
                    <a:off x="2161" y="2326"/>
                    <a:ext cx="227" cy="816"/>
                  </a:xfrm>
                  <a:prstGeom prst="moon">
                    <a:avLst>
                      <a:gd name="adj" fmla="val 49773"/>
                    </a:avLst>
                  </a:prstGeom>
                  <a:solidFill>
                    <a:srgbClr val="F8F8F8">
                      <a:alpha val="3922"/>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eaVert"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dirty="0" smtClean="0">
                      <a:ln>
                        <a:noFill/>
                      </a:ln>
                      <a:solidFill>
                        <a:sysClr val="windowText" lastClr="000000"/>
                      </a:solidFill>
                      <a:effectLst/>
                      <a:uLnTx/>
                      <a:uFillTx/>
                      <a:ea typeface="宋体" pitchFamily="2" charset="-122"/>
                    </a:endParaRPr>
                  </a:p>
                </p:txBody>
              </p:sp>
            </p:grpSp>
          </p:grpSp>
        </p:grpSp>
        <p:sp>
          <p:nvSpPr>
            <p:cNvPr id="365" name="TextBox 20"/>
            <p:cNvSpPr txBox="1"/>
            <p:nvPr/>
          </p:nvSpPr>
          <p:spPr>
            <a:xfrm>
              <a:off x="6143636" y="5082179"/>
              <a:ext cx="2571768" cy="700000"/>
            </a:xfrm>
            <a:prstGeom prst="rect">
              <a:avLst/>
            </a:prstGeom>
            <a:noFill/>
            <a:ln>
              <a:solidFill>
                <a:schemeClr val="tx1">
                  <a:lumMod val="65000"/>
                  <a:lumOff val="35000"/>
                </a:schemeClr>
              </a:solidFill>
              <a:prstDash val="dash"/>
            </a:ln>
          </p:spPr>
          <p:txBody>
            <a:bodyPr wrap="square" rtlCol="0">
              <a:spAutoFit/>
            </a:bodyPr>
            <a:lstStyle/>
            <a:p>
              <a:pPr>
                <a:lnSpc>
                  <a:spcPct val="130000"/>
                </a:lnSpc>
                <a:buClr>
                  <a:schemeClr val="tx2"/>
                </a:buClr>
                <a:buNone/>
              </a:pPr>
              <a:r>
                <a:rPr lang="zh-CN" altLang="en-US" sz="1600" b="0" dirty="0" smtClean="0">
                  <a:latin typeface="华文细黑" pitchFamily="2" charset="-122"/>
                  <a:ea typeface="华文细黑" pitchFamily="2" charset="-122"/>
                  <a:sym typeface="微软雅黑" pitchFamily="34" charset="-122"/>
                </a:rPr>
                <a:t>短信通</a:t>
              </a:r>
              <a:r>
                <a:rPr lang="zh-CN" altLang="en-US" sz="1600" b="0" dirty="0" smtClean="0">
                  <a:latin typeface="华文细黑" pitchFamily="2" charset="-122"/>
                  <a:ea typeface="华文细黑" pitchFamily="2" charset="-122"/>
                  <a:sym typeface="微软雅黑" pitchFamily="34" charset="-122"/>
                </a:rPr>
                <a:t>知</a:t>
              </a:r>
              <a:r>
                <a:rPr lang="zh-CN" altLang="en-US" sz="1600" b="0" dirty="0" smtClean="0">
                  <a:latin typeface="华文细黑" pitchFamily="2" charset="-122"/>
                  <a:ea typeface="华文细黑" pitchFamily="2" charset="-122"/>
                  <a:sym typeface="微软雅黑" pitchFamily="34" charset="-122"/>
                </a:rPr>
                <a:t>、</a:t>
              </a:r>
              <a:r>
                <a:rPr lang="zh-CN" altLang="en-US" sz="1600" b="0" dirty="0" smtClean="0">
                  <a:latin typeface="华文细黑" pitchFamily="2" charset="-122"/>
                  <a:ea typeface="华文细黑" pitchFamily="2" charset="-122"/>
                  <a:sym typeface="微软雅黑" pitchFamily="34" charset="-122"/>
                </a:rPr>
                <a:t>短</a:t>
              </a:r>
              <a:r>
                <a:rPr lang="zh-CN" altLang="en-US" sz="1600" b="0" dirty="0" smtClean="0">
                  <a:latin typeface="华文细黑" pitchFamily="2" charset="-122"/>
                  <a:ea typeface="华文细黑" pitchFamily="2" charset="-122"/>
                  <a:sym typeface="微软雅黑" pitchFamily="34" charset="-122"/>
                </a:rPr>
                <a:t>信验</a:t>
              </a:r>
              <a:r>
                <a:rPr lang="zh-CN" altLang="en-US" sz="1600" b="0" dirty="0" smtClean="0">
                  <a:latin typeface="华文细黑" pitchFamily="2" charset="-122"/>
                  <a:ea typeface="华文细黑" pitchFamily="2" charset="-122"/>
                  <a:sym typeface="微软雅黑" pitchFamily="34" charset="-122"/>
                </a:rPr>
                <a:t>证</a:t>
              </a:r>
              <a:endParaRPr lang="en-US" altLang="zh-CN" sz="1600" b="0" dirty="0" smtClean="0">
                <a:latin typeface="华文细黑" pitchFamily="2" charset="-122"/>
                <a:ea typeface="华文细黑" pitchFamily="2" charset="-122"/>
                <a:sym typeface="微软雅黑" pitchFamily="34" charset="-122"/>
              </a:endParaRPr>
            </a:p>
            <a:p>
              <a:pPr>
                <a:lnSpc>
                  <a:spcPct val="130000"/>
                </a:lnSpc>
                <a:buClr>
                  <a:schemeClr val="tx2"/>
                </a:buClr>
                <a:buNone/>
              </a:pPr>
              <a:endParaRPr lang="zh-CN" altLang="en-US" sz="1600" b="0" dirty="0" smtClean="0">
                <a:latin typeface="华文细黑" pitchFamily="2" charset="-122"/>
                <a:ea typeface="华文细黑" pitchFamily="2" charset="-122"/>
                <a:sym typeface="微软雅黑" pitchFamily="34" charset="-122"/>
              </a:endParaRPr>
            </a:p>
          </p:txBody>
        </p:sp>
      </p:grpSp>
      <p:sp>
        <p:nvSpPr>
          <p:cNvPr id="382" name="右箭头​​ 5"/>
          <p:cNvSpPr/>
          <p:nvPr/>
        </p:nvSpPr>
        <p:spPr>
          <a:xfrm>
            <a:off x="4950777" y="3212976"/>
            <a:ext cx="1866890" cy="2025914"/>
          </a:xfrm>
          <a:custGeom>
            <a:avLst/>
            <a:gdLst>
              <a:gd name="connsiteX0" fmla="*/ 0 w 1696700"/>
              <a:gd name="connsiteY0" fmla="*/ 718016 h 2872062"/>
              <a:gd name="connsiteX1" fmla="*/ 848350 w 1696700"/>
              <a:gd name="connsiteY1" fmla="*/ 718016 h 2872062"/>
              <a:gd name="connsiteX2" fmla="*/ 848350 w 1696700"/>
              <a:gd name="connsiteY2" fmla="*/ 0 h 2872062"/>
              <a:gd name="connsiteX3" fmla="*/ 1696700 w 1696700"/>
              <a:gd name="connsiteY3" fmla="*/ 1436031 h 2872062"/>
              <a:gd name="connsiteX4" fmla="*/ 848350 w 1696700"/>
              <a:gd name="connsiteY4" fmla="*/ 2872062 h 2872062"/>
              <a:gd name="connsiteX5" fmla="*/ 848350 w 1696700"/>
              <a:gd name="connsiteY5" fmla="*/ 2154047 h 2872062"/>
              <a:gd name="connsiteX6" fmla="*/ 0 w 1696700"/>
              <a:gd name="connsiteY6" fmla="*/ 2154047 h 2872062"/>
              <a:gd name="connsiteX7" fmla="*/ 0 w 1696700"/>
              <a:gd name="connsiteY7" fmla="*/ 718016 h 2872062"/>
              <a:gd name="connsiteX0" fmla="*/ 101600 w 1696700"/>
              <a:gd name="connsiteY0" fmla="*/ 1060916 h 2872062"/>
              <a:gd name="connsiteX1" fmla="*/ 848350 w 1696700"/>
              <a:gd name="connsiteY1" fmla="*/ 718016 h 2872062"/>
              <a:gd name="connsiteX2" fmla="*/ 848350 w 1696700"/>
              <a:gd name="connsiteY2" fmla="*/ 0 h 2872062"/>
              <a:gd name="connsiteX3" fmla="*/ 1696700 w 1696700"/>
              <a:gd name="connsiteY3" fmla="*/ 1436031 h 2872062"/>
              <a:gd name="connsiteX4" fmla="*/ 848350 w 1696700"/>
              <a:gd name="connsiteY4" fmla="*/ 2872062 h 2872062"/>
              <a:gd name="connsiteX5" fmla="*/ 848350 w 1696700"/>
              <a:gd name="connsiteY5" fmla="*/ 2154047 h 2872062"/>
              <a:gd name="connsiteX6" fmla="*/ 0 w 1696700"/>
              <a:gd name="connsiteY6" fmla="*/ 2154047 h 2872062"/>
              <a:gd name="connsiteX7" fmla="*/ 101600 w 1696700"/>
              <a:gd name="connsiteY7" fmla="*/ 1060916 h 2872062"/>
              <a:gd name="connsiteX0" fmla="*/ 0 w 1595100"/>
              <a:gd name="connsiteY0" fmla="*/ 1060916 h 2872062"/>
              <a:gd name="connsiteX1" fmla="*/ 746750 w 1595100"/>
              <a:gd name="connsiteY1" fmla="*/ 718016 h 2872062"/>
              <a:gd name="connsiteX2" fmla="*/ 746750 w 1595100"/>
              <a:gd name="connsiteY2" fmla="*/ 0 h 2872062"/>
              <a:gd name="connsiteX3" fmla="*/ 1595100 w 1595100"/>
              <a:gd name="connsiteY3" fmla="*/ 1436031 h 2872062"/>
              <a:gd name="connsiteX4" fmla="*/ 746750 w 1595100"/>
              <a:gd name="connsiteY4" fmla="*/ 2872062 h 2872062"/>
              <a:gd name="connsiteX5" fmla="*/ 746750 w 1595100"/>
              <a:gd name="connsiteY5" fmla="*/ 2154047 h 2872062"/>
              <a:gd name="connsiteX6" fmla="*/ 12700 w 1595100"/>
              <a:gd name="connsiteY6" fmla="*/ 1684147 h 2872062"/>
              <a:gd name="connsiteX7" fmla="*/ 0 w 1595100"/>
              <a:gd name="connsiteY7" fmla="*/ 1060916 h 2872062"/>
              <a:gd name="connsiteX0" fmla="*/ 0 w 1595100"/>
              <a:gd name="connsiteY0" fmla="*/ 1060916 h 2872062"/>
              <a:gd name="connsiteX1" fmla="*/ 746750 w 1595100"/>
              <a:gd name="connsiteY1" fmla="*/ 718016 h 2872062"/>
              <a:gd name="connsiteX2" fmla="*/ 746750 w 1595100"/>
              <a:gd name="connsiteY2" fmla="*/ 0 h 2872062"/>
              <a:gd name="connsiteX3" fmla="*/ 1595100 w 1595100"/>
              <a:gd name="connsiteY3" fmla="*/ 1436031 h 2872062"/>
              <a:gd name="connsiteX4" fmla="*/ 746750 w 1595100"/>
              <a:gd name="connsiteY4" fmla="*/ 2872062 h 2872062"/>
              <a:gd name="connsiteX5" fmla="*/ 746750 w 1595100"/>
              <a:gd name="connsiteY5" fmla="*/ 2154047 h 2872062"/>
              <a:gd name="connsiteX6" fmla="*/ 12700 w 1595100"/>
              <a:gd name="connsiteY6" fmla="*/ 1823847 h 2872062"/>
              <a:gd name="connsiteX7" fmla="*/ 0 w 1595100"/>
              <a:gd name="connsiteY7" fmla="*/ 1060916 h 287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5100" h="2872062">
                <a:moveTo>
                  <a:pt x="0" y="1060916"/>
                </a:moveTo>
                <a:lnTo>
                  <a:pt x="746750" y="718016"/>
                </a:lnTo>
                <a:lnTo>
                  <a:pt x="746750" y="0"/>
                </a:lnTo>
                <a:lnTo>
                  <a:pt x="1595100" y="1436031"/>
                </a:lnTo>
                <a:lnTo>
                  <a:pt x="746750" y="2872062"/>
                </a:lnTo>
                <a:lnTo>
                  <a:pt x="746750" y="2154047"/>
                </a:lnTo>
                <a:lnTo>
                  <a:pt x="12700" y="1823847"/>
                </a:lnTo>
                <a:lnTo>
                  <a:pt x="0" y="1060916"/>
                </a:lnTo>
                <a:close/>
              </a:path>
            </a:pathLst>
          </a:custGeom>
          <a:gradFill>
            <a:gsLst>
              <a:gs pos="33000">
                <a:srgbClr val="AEAEAE">
                  <a:alpha val="88000"/>
                </a:srgbClr>
              </a:gs>
              <a:gs pos="100000">
                <a:sysClr val="window" lastClr="FFFFFF">
                  <a:lumMod val="85000"/>
                  <a:alpha val="0"/>
                </a:sysClr>
              </a:gs>
              <a:gs pos="0">
                <a:sysClr val="window" lastClr="FFFFFF">
                  <a:lumMod val="65000"/>
                </a:sysClr>
              </a:gs>
            </a:gsLst>
            <a:lin ang="10800000" scaled="0"/>
          </a:gradFill>
          <a:ln w="25400" cap="flat" cmpd="sng" algn="ctr">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ysClr val="window" lastClr="FFFFFF"/>
              </a:solidFill>
              <a:effectLst/>
              <a:uLnTx/>
              <a:uFillTx/>
              <a:latin typeface="宋体" pitchFamily="2" charset="-122"/>
              <a:ea typeface="宋体" pitchFamily="2" charset="-122"/>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矩形 109"/>
          <p:cNvSpPr/>
          <p:nvPr/>
        </p:nvSpPr>
        <p:spPr bwMode="auto">
          <a:xfrm>
            <a:off x="864457" y="1628800"/>
            <a:ext cx="1992770" cy="432048"/>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graphicFrame>
        <p:nvGraphicFramePr>
          <p:cNvPr id="112" name="表格 111"/>
          <p:cNvGraphicFramePr>
            <a:graphicFrameLocks noGrp="1"/>
          </p:cNvGraphicFramePr>
          <p:nvPr/>
        </p:nvGraphicFramePr>
        <p:xfrm>
          <a:off x="2857227" y="1603648"/>
          <a:ext cx="8748000" cy="457200"/>
        </p:xfrm>
        <a:graphic>
          <a:graphicData uri="http://schemas.openxmlformats.org/drawingml/2006/table">
            <a:tbl>
              <a:tblPr firstRow="1" bandRow="1">
                <a:tableStyleId>{5C22544A-7EE6-4342-B048-85BDC9FD1C3A}</a:tableStyleId>
              </a:tblPr>
              <a:tblGrid>
                <a:gridCol w="8748000"/>
              </a:tblGrid>
              <a:tr h="457200">
                <a:tc>
                  <a:txBody>
                    <a:bodyPr/>
                    <a:lstStyle/>
                    <a:p>
                      <a:pPr marL="0" marR="0" indent="0" algn="l" defTabSz="914270" rtl="0" eaLnBrk="1" fontAlgn="auto" latinLnBrk="0" hangingPunct="1">
                        <a:lnSpc>
                          <a:spcPct val="100000"/>
                        </a:lnSpc>
                        <a:spcBef>
                          <a:spcPts val="0"/>
                        </a:spcBef>
                        <a:spcAft>
                          <a:spcPts val="0"/>
                        </a:spcAft>
                        <a:buClrTx/>
                        <a:buSzTx/>
                        <a:buFontTx/>
                        <a:buNone/>
                        <a:tabLst/>
                        <a:defRPr/>
                      </a:pPr>
                      <a:r>
                        <a:rPr lang="zh-CN" altLang="en-US" sz="1400" b="0" dirty="0" smtClean="0">
                          <a:solidFill>
                            <a:schemeClr val="tx1"/>
                          </a:solidFill>
                          <a:latin typeface="+mj-ea"/>
                          <a:ea typeface="+mj-ea"/>
                          <a:sym typeface="微软雅黑" pitchFamily="34" charset="-122"/>
                        </a:rPr>
                        <a:t>将文字内容转化为语音或者以</a:t>
                      </a:r>
                      <a:r>
                        <a:rPr lang="en-US" altLang="zh-CN" sz="1400" b="0" dirty="0" smtClean="0">
                          <a:solidFill>
                            <a:schemeClr val="tx1"/>
                          </a:solidFill>
                          <a:latin typeface="+mj-ea"/>
                          <a:ea typeface="+mj-ea"/>
                          <a:sym typeface="微软雅黑" pitchFamily="34" charset="-122"/>
                        </a:rPr>
                        <a:t>MP3</a:t>
                      </a:r>
                      <a:r>
                        <a:rPr lang="zh-CN" altLang="en-US" sz="1400" b="0" dirty="0" smtClean="0">
                          <a:solidFill>
                            <a:schemeClr val="tx1"/>
                          </a:solidFill>
                          <a:latin typeface="+mj-ea"/>
                          <a:ea typeface="+mj-ea"/>
                          <a:sym typeface="微软雅黑" pitchFamily="34" charset="-122"/>
                        </a:rPr>
                        <a:t>录音形式通过手机通知到用户，用户接听后可根据提示按键反馈</a:t>
                      </a:r>
                      <a:endParaRPr lang="zh-CN" altLang="en-US" sz="1400" b="1" dirty="0" smtClean="0">
                        <a:solidFill>
                          <a:schemeClr val="tx1"/>
                        </a:solidFill>
                        <a:latin typeface="+mj-ea"/>
                        <a:ea typeface="+mj-ea"/>
                        <a:sym typeface="微软雅黑" pitchFamily="34" charset="-122"/>
                      </a:endParaRPr>
                    </a:p>
                  </a:txBody>
                  <a:tcPr anchor="ctr">
                    <a:solidFill>
                      <a:schemeClr val="bg1">
                        <a:lumMod val="85000"/>
                      </a:schemeClr>
                    </a:solidFill>
                  </a:tcPr>
                </a:tc>
              </a:tr>
            </a:tbl>
          </a:graphicData>
        </a:graphic>
      </p:graphicFrame>
      <p:sp>
        <p:nvSpPr>
          <p:cNvPr id="25" name="标题 24"/>
          <p:cNvSpPr>
            <a:spLocks noGrp="1"/>
          </p:cNvSpPr>
          <p:nvPr>
            <p:ph type="title"/>
          </p:nvPr>
        </p:nvSpPr>
        <p:spPr/>
        <p:txBody>
          <a:bodyPr/>
          <a:lstStyle/>
          <a:p>
            <a:r>
              <a:rPr lang="zh-CN" altLang="en-US" dirty="0" smtClean="0"/>
              <a:t>语音通知</a:t>
            </a:r>
            <a:endParaRPr lang="zh-CN" altLang="en-US" dirty="0"/>
          </a:p>
        </p:txBody>
      </p:sp>
      <p:sp>
        <p:nvSpPr>
          <p:cNvPr id="31" name="矩形 30"/>
          <p:cNvSpPr/>
          <p:nvPr/>
        </p:nvSpPr>
        <p:spPr bwMode="auto">
          <a:xfrm>
            <a:off x="864457" y="2087588"/>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graphicFrame>
        <p:nvGraphicFramePr>
          <p:cNvPr id="33" name="表格 32"/>
          <p:cNvGraphicFramePr>
            <a:graphicFrameLocks noGrp="1"/>
          </p:cNvGraphicFramePr>
          <p:nvPr/>
        </p:nvGraphicFramePr>
        <p:xfrm>
          <a:off x="2857227" y="2060848"/>
          <a:ext cx="8748000" cy="442848"/>
        </p:xfrm>
        <a:graphic>
          <a:graphicData uri="http://schemas.openxmlformats.org/drawingml/2006/table">
            <a:tbl>
              <a:tblPr firstRow="1" bandRow="1">
                <a:tableStyleId>{5C22544A-7EE6-4342-B048-85BDC9FD1C3A}</a:tableStyleId>
              </a:tblPr>
              <a:tblGrid>
                <a:gridCol w="8748000"/>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zh-CN" sz="1400" b="0" dirty="0" smtClean="0">
                          <a:solidFill>
                            <a:schemeClr val="tx1"/>
                          </a:solidFill>
                          <a:latin typeface="+mj-ea"/>
                          <a:ea typeface="+mj-ea"/>
                          <a:sym typeface="微软雅黑" pitchFamily="34" charset="-122"/>
                        </a:rPr>
                        <a:t>用于</a:t>
                      </a:r>
                      <a:r>
                        <a:rPr lang="zh-CN" altLang="en-US" sz="1400" b="0" dirty="0" smtClean="0">
                          <a:solidFill>
                            <a:schemeClr val="tx1"/>
                          </a:solidFill>
                          <a:latin typeface="+mj-ea"/>
                          <a:ea typeface="+mj-ea"/>
                          <a:sym typeface="微软雅黑" pitchFamily="34" charset="-122"/>
                        </a:rPr>
                        <a:t>企</a:t>
                      </a:r>
                      <a:r>
                        <a:rPr lang="zh-CN" altLang="zh-CN" sz="1400" b="0" dirty="0" smtClean="0">
                          <a:solidFill>
                            <a:schemeClr val="tx1"/>
                          </a:solidFill>
                          <a:latin typeface="+mj-ea"/>
                          <a:ea typeface="+mj-ea"/>
                          <a:sym typeface="微软雅黑" pitchFamily="34" charset="-122"/>
                        </a:rPr>
                        <a:t>业的营销推送、客户关怀问候、活动通知、</a:t>
                      </a:r>
                      <a:r>
                        <a:rPr lang="zh-CN" altLang="en-US" sz="1400" b="0" dirty="0" smtClean="0">
                          <a:solidFill>
                            <a:schemeClr val="tx1"/>
                          </a:solidFill>
                          <a:latin typeface="+mj-ea"/>
                          <a:ea typeface="+mj-ea"/>
                          <a:sym typeface="微软雅黑" pitchFamily="34" charset="-122"/>
                        </a:rPr>
                        <a:t>满意度</a:t>
                      </a:r>
                      <a:r>
                        <a:rPr lang="zh-CN" altLang="zh-CN" sz="1400" b="0" dirty="0" smtClean="0">
                          <a:solidFill>
                            <a:schemeClr val="tx1"/>
                          </a:solidFill>
                          <a:latin typeface="+mj-ea"/>
                          <a:ea typeface="+mj-ea"/>
                          <a:sym typeface="微软雅黑" pitchFamily="34" charset="-122"/>
                        </a:rPr>
                        <a:t>调查</a:t>
                      </a:r>
                      <a:r>
                        <a:rPr lang="zh-CN" altLang="en-US" sz="1400" b="0" dirty="0" smtClean="0">
                          <a:solidFill>
                            <a:schemeClr val="tx1"/>
                          </a:solidFill>
                          <a:latin typeface="+mj-ea"/>
                          <a:ea typeface="+mj-ea"/>
                          <a:sym typeface="微软雅黑" pitchFamily="34" charset="-122"/>
                        </a:rPr>
                        <a:t>、语音身份验证</a:t>
                      </a:r>
                      <a:r>
                        <a:rPr lang="zh-CN" altLang="zh-CN" sz="1400" b="0" dirty="0" smtClean="0">
                          <a:solidFill>
                            <a:schemeClr val="tx1"/>
                          </a:solidFill>
                          <a:latin typeface="+mj-ea"/>
                          <a:ea typeface="+mj-ea"/>
                          <a:sym typeface="微软雅黑" pitchFamily="34" charset="-122"/>
                        </a:rPr>
                        <a:t>等场景。</a:t>
                      </a:r>
                      <a:endParaRPr lang="en-US" altLang="zh-CN" sz="1400" b="0" dirty="0" smtClean="0">
                        <a:solidFill>
                          <a:schemeClr val="tx1"/>
                        </a:solidFill>
                        <a:latin typeface="+mj-ea"/>
                        <a:ea typeface="+mj-ea"/>
                        <a:sym typeface="微软雅黑" pitchFamily="34" charset="-122"/>
                      </a:endParaRPr>
                    </a:p>
                  </a:txBody>
                  <a:tcPr anchor="ctr">
                    <a:solidFill>
                      <a:schemeClr val="bg1">
                        <a:lumMod val="85000"/>
                      </a:schemeClr>
                    </a:solidFill>
                  </a:tcPr>
                </a:tc>
              </a:tr>
            </a:tbl>
          </a:graphicData>
        </a:graphic>
      </p:graphicFrame>
      <p:sp>
        <p:nvSpPr>
          <p:cNvPr id="34" name="矩形 33"/>
          <p:cNvSpPr/>
          <p:nvPr/>
        </p:nvSpPr>
        <p:spPr bwMode="auto">
          <a:xfrm>
            <a:off x="4625476" y="5652186"/>
            <a:ext cx="3056287"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华文细黑" pitchFamily="2" charset="-122"/>
                <a:ea typeface="华文细黑" pitchFamily="2" charset="-122"/>
                <a:cs typeface="Arial" pitchFamily="34" charset="0"/>
              </a:rPr>
              <a:t>活动通知</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sp>
        <p:nvSpPr>
          <p:cNvPr id="35" name="矩形 34"/>
          <p:cNvSpPr/>
          <p:nvPr/>
        </p:nvSpPr>
        <p:spPr bwMode="auto">
          <a:xfrm>
            <a:off x="1201043" y="5652186"/>
            <a:ext cx="2736304"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华文细黑" pitchFamily="2" charset="-122"/>
                <a:ea typeface="华文细黑" pitchFamily="2" charset="-122"/>
                <a:cs typeface="Arial" pitchFamily="34" charset="0"/>
              </a:rPr>
              <a:t>语音验证码</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pic>
        <p:nvPicPr>
          <p:cNvPr id="36" name="Picture 7"/>
          <p:cNvPicPr>
            <a:picLocks noChangeAspect="1" noChangeArrowheads="1"/>
          </p:cNvPicPr>
          <p:nvPr/>
        </p:nvPicPr>
        <p:blipFill>
          <a:blip r:embed="rId4" cstate="print"/>
          <a:srcRect/>
          <a:stretch>
            <a:fillRect/>
          </a:stretch>
        </p:blipFill>
        <p:spPr bwMode="auto">
          <a:xfrm>
            <a:off x="1201041" y="2854028"/>
            <a:ext cx="2736306" cy="2735212"/>
          </a:xfrm>
          <a:prstGeom prst="rect">
            <a:avLst/>
          </a:prstGeom>
          <a:noFill/>
          <a:ln w="9525">
            <a:solidFill>
              <a:schemeClr val="bg2">
                <a:lumMod val="60000"/>
                <a:lumOff val="40000"/>
              </a:schemeClr>
            </a:solidFill>
            <a:miter lim="800000"/>
            <a:headEnd/>
            <a:tailEnd/>
          </a:ln>
        </p:spPr>
      </p:pic>
      <p:grpSp>
        <p:nvGrpSpPr>
          <p:cNvPr id="37" name="组合 36"/>
          <p:cNvGrpSpPr/>
          <p:nvPr/>
        </p:nvGrpSpPr>
        <p:grpSpPr>
          <a:xfrm>
            <a:off x="4614821" y="2852936"/>
            <a:ext cx="3066942" cy="2736304"/>
            <a:chOff x="3649315" y="2420888"/>
            <a:chExt cx="2880320" cy="2484000"/>
          </a:xfrm>
        </p:grpSpPr>
        <p:graphicFrame>
          <p:nvGraphicFramePr>
            <p:cNvPr id="38" name="Object 3"/>
            <p:cNvGraphicFramePr>
              <a:graphicFrameLocks noChangeAspect="1"/>
            </p:cNvGraphicFramePr>
            <p:nvPr/>
          </p:nvGraphicFramePr>
          <p:xfrm>
            <a:off x="3793331" y="3284984"/>
            <a:ext cx="684763" cy="654309"/>
          </p:xfrm>
          <a:graphic>
            <a:graphicData uri="http://schemas.openxmlformats.org/presentationml/2006/ole">
              <p:oleObj spid="_x0000_s2050" name="CorelDRAW" r:id="rId5" imgW="2530440" imgH="2385720" progId="">
                <p:embed/>
              </p:oleObj>
            </a:graphicData>
          </a:graphic>
        </p:graphicFrame>
        <p:sp>
          <p:nvSpPr>
            <p:cNvPr id="39" name="AutoShape 89"/>
            <p:cNvSpPr>
              <a:spLocks noChangeAspect="1" noChangeArrowheads="1"/>
            </p:cNvSpPr>
            <p:nvPr/>
          </p:nvSpPr>
          <p:spPr bwMode="auto">
            <a:xfrm>
              <a:off x="4220227" y="4192906"/>
              <a:ext cx="1279527" cy="458164"/>
            </a:xfrm>
            <a:prstGeom prst="roundRect">
              <a:avLst>
                <a:gd name="adj" fmla="val 12745"/>
              </a:avLst>
            </a:prstGeom>
            <a:solidFill>
              <a:schemeClr val="accent1"/>
            </a:solidFill>
            <a:ln w="38100" algn="ctr">
              <a:noFill/>
              <a:round/>
              <a:headEnd/>
              <a:tailEnd/>
            </a:ln>
            <a:effectLst>
              <a:outerShdw dist="20000" dir="5400000" rotWithShape="0">
                <a:srgbClr val="000000">
                  <a:alpha val="37999"/>
                </a:srgbClr>
              </a:outerShdw>
            </a:effectLst>
          </p:spPr>
          <p:txBody>
            <a:bodyPr wrap="none" lIns="78295" tIns="39149" rIns="78295" bIns="39149" anchor="ctr"/>
            <a:lstStyle/>
            <a:p>
              <a:pPr algn="ctr" defTabSz="784225">
                <a:buNone/>
                <a:defRPr/>
              </a:pPr>
              <a:r>
                <a:rPr lang="zh-CN" altLang="en-US" sz="1400" b="0" dirty="0" smtClean="0">
                  <a:latin typeface="华文细黑" pitchFamily="2" charset="-122"/>
                  <a:ea typeface="华文细黑" pitchFamily="2" charset="-122"/>
                </a:rPr>
                <a:t>能力开放平台</a:t>
              </a:r>
              <a:endParaRPr lang="en-US" altLang="zh-CN" sz="1400" b="0" dirty="0">
                <a:latin typeface="华文细黑" pitchFamily="2" charset="-122"/>
                <a:ea typeface="华文细黑" pitchFamily="2" charset="-122"/>
              </a:endParaRPr>
            </a:p>
          </p:txBody>
        </p:sp>
        <p:pic>
          <p:nvPicPr>
            <p:cNvPr id="40" name="Picture 126" descr="icon_server"/>
            <p:cNvPicPr>
              <a:picLocks noChangeAspect="1" noChangeArrowheads="1"/>
            </p:cNvPicPr>
            <p:nvPr/>
          </p:nvPicPr>
          <p:blipFill>
            <a:blip r:embed="rId6" cstate="print"/>
            <a:srcRect/>
            <a:stretch>
              <a:fillRect/>
            </a:stretch>
          </p:blipFill>
          <p:spPr bwMode="auto">
            <a:xfrm>
              <a:off x="4460140" y="3400095"/>
              <a:ext cx="624416" cy="710673"/>
            </a:xfrm>
            <a:prstGeom prst="rect">
              <a:avLst/>
            </a:prstGeom>
            <a:noFill/>
            <a:ln w="9525">
              <a:noFill/>
              <a:miter lim="800000"/>
              <a:headEnd/>
              <a:tailEnd/>
            </a:ln>
          </p:spPr>
        </p:pic>
        <p:pic>
          <p:nvPicPr>
            <p:cNvPr id="41" name="Picture 126" descr="icon_server"/>
            <p:cNvPicPr>
              <a:picLocks noChangeAspect="1" noChangeArrowheads="1"/>
            </p:cNvPicPr>
            <p:nvPr/>
          </p:nvPicPr>
          <p:blipFill>
            <a:blip r:embed="rId6" cstate="print"/>
            <a:srcRect/>
            <a:stretch>
              <a:fillRect/>
            </a:stretch>
          </p:blipFill>
          <p:spPr bwMode="auto">
            <a:xfrm>
              <a:off x="4715398" y="3478663"/>
              <a:ext cx="624416" cy="714244"/>
            </a:xfrm>
            <a:prstGeom prst="rect">
              <a:avLst/>
            </a:prstGeom>
            <a:noFill/>
            <a:ln w="9525">
              <a:noFill/>
              <a:miter lim="800000"/>
              <a:headEnd/>
              <a:tailEnd/>
            </a:ln>
          </p:spPr>
        </p:pic>
        <p:pic>
          <p:nvPicPr>
            <p:cNvPr id="42" name="Picture 2"/>
            <p:cNvPicPr>
              <a:picLocks noChangeAspect="1" noChangeArrowheads="1"/>
            </p:cNvPicPr>
            <p:nvPr/>
          </p:nvPicPr>
          <p:blipFill>
            <a:blip r:embed="rId7" cstate="print"/>
            <a:srcRect/>
            <a:stretch>
              <a:fillRect/>
            </a:stretch>
          </p:blipFill>
          <p:spPr bwMode="auto">
            <a:xfrm>
              <a:off x="6084272" y="2522457"/>
              <a:ext cx="346336" cy="690519"/>
            </a:xfrm>
            <a:prstGeom prst="rect">
              <a:avLst/>
            </a:prstGeom>
            <a:noFill/>
            <a:ln w="22225" algn="ctr">
              <a:noFill/>
              <a:miter lim="800000"/>
              <a:headEnd/>
              <a:tailEnd/>
            </a:ln>
          </p:spPr>
        </p:pic>
        <p:pic>
          <p:nvPicPr>
            <p:cNvPr id="43" name="Picture 4"/>
            <p:cNvPicPr>
              <a:picLocks noChangeAspect="1" noChangeArrowheads="1"/>
            </p:cNvPicPr>
            <p:nvPr/>
          </p:nvPicPr>
          <p:blipFill>
            <a:blip r:embed="rId8" cstate="print"/>
            <a:srcRect/>
            <a:stretch>
              <a:fillRect/>
            </a:stretch>
          </p:blipFill>
          <p:spPr bwMode="auto">
            <a:xfrm>
              <a:off x="6092361" y="3415737"/>
              <a:ext cx="346336" cy="748674"/>
            </a:xfrm>
            <a:prstGeom prst="rect">
              <a:avLst/>
            </a:prstGeom>
            <a:noFill/>
            <a:ln w="22225" algn="ctr">
              <a:noFill/>
              <a:miter lim="800000"/>
              <a:headEnd/>
              <a:tailEnd/>
            </a:ln>
          </p:spPr>
        </p:pic>
        <p:grpSp>
          <p:nvGrpSpPr>
            <p:cNvPr id="44" name="Group 287"/>
            <p:cNvGrpSpPr>
              <a:grpSpLocks/>
            </p:cNvGrpSpPr>
            <p:nvPr/>
          </p:nvGrpSpPr>
          <p:grpSpPr bwMode="auto">
            <a:xfrm>
              <a:off x="6076115" y="4498503"/>
              <a:ext cx="366177" cy="395573"/>
              <a:chOff x="3987" y="2659"/>
              <a:chExt cx="984" cy="808"/>
            </a:xfrm>
          </p:grpSpPr>
          <p:sp>
            <p:nvSpPr>
              <p:cNvPr id="50" name="Freeform 288"/>
              <p:cNvSpPr>
                <a:spLocks/>
              </p:cNvSpPr>
              <p:nvPr/>
            </p:nvSpPr>
            <p:spPr bwMode="auto">
              <a:xfrm>
                <a:off x="4085" y="2786"/>
                <a:ext cx="886" cy="679"/>
              </a:xfrm>
              <a:custGeom>
                <a:avLst/>
                <a:gdLst/>
                <a:ahLst/>
                <a:cxnLst>
                  <a:cxn ang="0">
                    <a:pos x="845" y="383"/>
                  </a:cxn>
                  <a:cxn ang="0">
                    <a:pos x="883" y="513"/>
                  </a:cxn>
                  <a:cxn ang="0">
                    <a:pos x="883" y="513"/>
                  </a:cxn>
                  <a:cxn ang="0">
                    <a:pos x="885" y="515"/>
                  </a:cxn>
                  <a:cxn ang="0">
                    <a:pos x="885" y="520"/>
                  </a:cxn>
                  <a:cxn ang="0">
                    <a:pos x="883" y="524"/>
                  </a:cxn>
                  <a:cxn ang="0">
                    <a:pos x="880" y="530"/>
                  </a:cxn>
                  <a:cxn ang="0">
                    <a:pos x="875" y="536"/>
                  </a:cxn>
                  <a:cxn ang="0">
                    <a:pos x="867" y="541"/>
                  </a:cxn>
                  <a:cxn ang="0">
                    <a:pos x="855" y="547"/>
                  </a:cxn>
                  <a:cxn ang="0">
                    <a:pos x="395" y="676"/>
                  </a:cxn>
                  <a:cxn ang="0">
                    <a:pos x="393" y="676"/>
                  </a:cxn>
                  <a:cxn ang="0">
                    <a:pos x="390" y="678"/>
                  </a:cxn>
                  <a:cxn ang="0">
                    <a:pos x="384" y="678"/>
                  </a:cxn>
                  <a:cxn ang="0">
                    <a:pos x="377" y="678"/>
                  </a:cxn>
                  <a:cxn ang="0">
                    <a:pos x="370" y="676"/>
                  </a:cxn>
                  <a:cxn ang="0">
                    <a:pos x="360" y="672"/>
                  </a:cxn>
                  <a:cxn ang="0">
                    <a:pos x="350" y="666"/>
                  </a:cxn>
                  <a:cxn ang="0">
                    <a:pos x="339" y="656"/>
                  </a:cxn>
                  <a:cxn ang="0">
                    <a:pos x="331" y="647"/>
                  </a:cxn>
                  <a:cxn ang="0">
                    <a:pos x="326" y="643"/>
                  </a:cxn>
                  <a:cxn ang="0">
                    <a:pos x="325" y="642"/>
                  </a:cxn>
                  <a:cxn ang="0">
                    <a:pos x="326" y="643"/>
                  </a:cxn>
                  <a:cxn ang="0">
                    <a:pos x="330" y="647"/>
                  </a:cxn>
                  <a:cxn ang="0">
                    <a:pos x="332" y="650"/>
                  </a:cxn>
                  <a:cxn ang="0">
                    <a:pos x="336" y="653"/>
                  </a:cxn>
                  <a:cxn ang="0">
                    <a:pos x="337" y="654"/>
                  </a:cxn>
                  <a:cxn ang="0">
                    <a:pos x="323" y="647"/>
                  </a:cxn>
                  <a:cxn ang="0">
                    <a:pos x="287" y="629"/>
                  </a:cxn>
                  <a:cxn ang="0">
                    <a:pos x="236" y="603"/>
                  </a:cxn>
                  <a:cxn ang="0">
                    <a:pos x="177" y="571"/>
                  </a:cxn>
                  <a:cxn ang="0">
                    <a:pos x="117" y="536"/>
                  </a:cxn>
                  <a:cxn ang="0">
                    <a:pos x="62" y="501"/>
                  </a:cxn>
                  <a:cxn ang="0">
                    <a:pos x="21" y="470"/>
                  </a:cxn>
                  <a:cxn ang="0">
                    <a:pos x="0" y="447"/>
                  </a:cxn>
                  <a:cxn ang="0">
                    <a:pos x="0" y="440"/>
                  </a:cxn>
                  <a:cxn ang="0">
                    <a:pos x="1" y="418"/>
                  </a:cxn>
                  <a:cxn ang="0">
                    <a:pos x="3" y="388"/>
                  </a:cxn>
                  <a:cxn ang="0">
                    <a:pos x="7" y="347"/>
                  </a:cxn>
                  <a:cxn ang="0">
                    <a:pos x="10" y="304"/>
                  </a:cxn>
                  <a:cxn ang="0">
                    <a:pos x="16" y="256"/>
                  </a:cxn>
                  <a:cxn ang="0">
                    <a:pos x="22" y="209"/>
                  </a:cxn>
                  <a:cxn ang="0">
                    <a:pos x="29" y="165"/>
                  </a:cxn>
                  <a:cxn ang="0">
                    <a:pos x="163" y="75"/>
                  </a:cxn>
                  <a:cxn ang="0">
                    <a:pos x="472" y="0"/>
                  </a:cxn>
                  <a:cxn ang="0">
                    <a:pos x="550" y="15"/>
                  </a:cxn>
                  <a:cxn ang="0">
                    <a:pos x="552" y="16"/>
                  </a:cxn>
                  <a:cxn ang="0">
                    <a:pos x="560" y="21"/>
                  </a:cxn>
                  <a:cxn ang="0">
                    <a:pos x="572" y="27"/>
                  </a:cxn>
                  <a:cxn ang="0">
                    <a:pos x="588" y="33"/>
                  </a:cxn>
                  <a:cxn ang="0">
                    <a:pos x="602" y="40"/>
                  </a:cxn>
                  <a:cxn ang="0">
                    <a:pos x="616" y="46"/>
                  </a:cxn>
                  <a:cxn ang="0">
                    <a:pos x="629" y="52"/>
                  </a:cxn>
                  <a:cxn ang="0">
                    <a:pos x="637" y="54"/>
                  </a:cxn>
                  <a:cxn ang="0">
                    <a:pos x="650" y="68"/>
                  </a:cxn>
                  <a:cxn ang="0">
                    <a:pos x="676" y="106"/>
                  </a:cxn>
                  <a:cxn ang="0">
                    <a:pos x="711" y="159"/>
                  </a:cxn>
                  <a:cxn ang="0">
                    <a:pos x="747" y="220"/>
                  </a:cxn>
                  <a:cxn ang="0">
                    <a:pos x="784" y="279"/>
                  </a:cxn>
                  <a:cxn ang="0">
                    <a:pos x="815" y="332"/>
                  </a:cxn>
                  <a:cxn ang="0">
                    <a:pos x="837" y="369"/>
                  </a:cxn>
                  <a:cxn ang="0">
                    <a:pos x="845" y="383"/>
                  </a:cxn>
                </a:cxnLst>
                <a:rect l="0" t="0" r="r" b="b"/>
                <a:pathLst>
                  <a:path w="886" h="679">
                    <a:moveTo>
                      <a:pt x="845" y="383"/>
                    </a:moveTo>
                    <a:lnTo>
                      <a:pt x="883" y="513"/>
                    </a:lnTo>
                    <a:lnTo>
                      <a:pt x="883" y="513"/>
                    </a:lnTo>
                    <a:lnTo>
                      <a:pt x="885" y="515"/>
                    </a:lnTo>
                    <a:lnTo>
                      <a:pt x="885" y="520"/>
                    </a:lnTo>
                    <a:lnTo>
                      <a:pt x="883" y="524"/>
                    </a:lnTo>
                    <a:lnTo>
                      <a:pt x="880" y="530"/>
                    </a:lnTo>
                    <a:lnTo>
                      <a:pt x="875" y="536"/>
                    </a:lnTo>
                    <a:lnTo>
                      <a:pt x="867" y="541"/>
                    </a:lnTo>
                    <a:lnTo>
                      <a:pt x="855" y="547"/>
                    </a:lnTo>
                    <a:lnTo>
                      <a:pt x="395" y="676"/>
                    </a:lnTo>
                    <a:lnTo>
                      <a:pt x="393" y="676"/>
                    </a:lnTo>
                    <a:lnTo>
                      <a:pt x="390" y="678"/>
                    </a:lnTo>
                    <a:lnTo>
                      <a:pt x="384" y="678"/>
                    </a:lnTo>
                    <a:lnTo>
                      <a:pt x="377" y="678"/>
                    </a:lnTo>
                    <a:lnTo>
                      <a:pt x="370" y="676"/>
                    </a:lnTo>
                    <a:lnTo>
                      <a:pt x="360" y="672"/>
                    </a:lnTo>
                    <a:lnTo>
                      <a:pt x="350" y="666"/>
                    </a:lnTo>
                    <a:lnTo>
                      <a:pt x="339" y="656"/>
                    </a:lnTo>
                    <a:lnTo>
                      <a:pt x="331" y="647"/>
                    </a:lnTo>
                    <a:lnTo>
                      <a:pt x="326" y="643"/>
                    </a:lnTo>
                    <a:lnTo>
                      <a:pt x="325" y="642"/>
                    </a:lnTo>
                    <a:lnTo>
                      <a:pt x="326" y="643"/>
                    </a:lnTo>
                    <a:lnTo>
                      <a:pt x="330" y="647"/>
                    </a:lnTo>
                    <a:lnTo>
                      <a:pt x="332" y="650"/>
                    </a:lnTo>
                    <a:lnTo>
                      <a:pt x="336" y="653"/>
                    </a:lnTo>
                    <a:lnTo>
                      <a:pt x="337" y="654"/>
                    </a:lnTo>
                    <a:lnTo>
                      <a:pt x="323" y="647"/>
                    </a:lnTo>
                    <a:lnTo>
                      <a:pt x="287" y="629"/>
                    </a:lnTo>
                    <a:lnTo>
                      <a:pt x="236" y="603"/>
                    </a:lnTo>
                    <a:lnTo>
                      <a:pt x="177" y="571"/>
                    </a:lnTo>
                    <a:lnTo>
                      <a:pt x="117" y="536"/>
                    </a:lnTo>
                    <a:lnTo>
                      <a:pt x="62" y="501"/>
                    </a:lnTo>
                    <a:lnTo>
                      <a:pt x="21" y="470"/>
                    </a:lnTo>
                    <a:lnTo>
                      <a:pt x="0" y="447"/>
                    </a:lnTo>
                    <a:lnTo>
                      <a:pt x="0" y="440"/>
                    </a:lnTo>
                    <a:lnTo>
                      <a:pt x="1" y="418"/>
                    </a:lnTo>
                    <a:lnTo>
                      <a:pt x="3" y="388"/>
                    </a:lnTo>
                    <a:lnTo>
                      <a:pt x="7" y="347"/>
                    </a:lnTo>
                    <a:lnTo>
                      <a:pt x="10" y="304"/>
                    </a:lnTo>
                    <a:lnTo>
                      <a:pt x="16" y="256"/>
                    </a:lnTo>
                    <a:lnTo>
                      <a:pt x="22" y="209"/>
                    </a:lnTo>
                    <a:lnTo>
                      <a:pt x="29" y="165"/>
                    </a:lnTo>
                    <a:lnTo>
                      <a:pt x="163" y="75"/>
                    </a:lnTo>
                    <a:lnTo>
                      <a:pt x="472" y="0"/>
                    </a:lnTo>
                    <a:lnTo>
                      <a:pt x="550" y="15"/>
                    </a:lnTo>
                    <a:lnTo>
                      <a:pt x="552" y="16"/>
                    </a:lnTo>
                    <a:lnTo>
                      <a:pt x="560" y="21"/>
                    </a:lnTo>
                    <a:lnTo>
                      <a:pt x="572" y="27"/>
                    </a:lnTo>
                    <a:lnTo>
                      <a:pt x="588" y="33"/>
                    </a:lnTo>
                    <a:lnTo>
                      <a:pt x="602" y="40"/>
                    </a:lnTo>
                    <a:lnTo>
                      <a:pt x="616" y="46"/>
                    </a:lnTo>
                    <a:lnTo>
                      <a:pt x="629" y="52"/>
                    </a:lnTo>
                    <a:lnTo>
                      <a:pt x="637" y="54"/>
                    </a:lnTo>
                    <a:lnTo>
                      <a:pt x="650" y="68"/>
                    </a:lnTo>
                    <a:lnTo>
                      <a:pt x="676" y="106"/>
                    </a:lnTo>
                    <a:lnTo>
                      <a:pt x="711" y="159"/>
                    </a:lnTo>
                    <a:lnTo>
                      <a:pt x="747" y="220"/>
                    </a:lnTo>
                    <a:lnTo>
                      <a:pt x="784" y="279"/>
                    </a:lnTo>
                    <a:lnTo>
                      <a:pt x="815" y="332"/>
                    </a:lnTo>
                    <a:lnTo>
                      <a:pt x="837" y="369"/>
                    </a:lnTo>
                    <a:lnTo>
                      <a:pt x="845" y="383"/>
                    </a:lnTo>
                  </a:path>
                </a:pathLst>
              </a:custGeom>
              <a:solidFill>
                <a:srgbClr val="FF9900"/>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1" name="Freeform 289"/>
              <p:cNvSpPr>
                <a:spLocks/>
              </p:cNvSpPr>
              <p:nvPr/>
            </p:nvSpPr>
            <p:spPr bwMode="auto">
              <a:xfrm>
                <a:off x="4422" y="3169"/>
                <a:ext cx="549" cy="298"/>
              </a:xfrm>
              <a:custGeom>
                <a:avLst/>
                <a:gdLst/>
                <a:ahLst/>
                <a:cxnLst>
                  <a:cxn ang="0">
                    <a:pos x="13" y="281"/>
                  </a:cxn>
                  <a:cxn ang="0">
                    <a:pos x="44" y="297"/>
                  </a:cxn>
                  <a:cxn ang="0">
                    <a:pos x="518" y="164"/>
                  </a:cxn>
                  <a:cxn ang="0">
                    <a:pos x="530" y="158"/>
                  </a:cxn>
                  <a:cxn ang="0">
                    <a:pos x="538" y="152"/>
                  </a:cxn>
                  <a:cxn ang="0">
                    <a:pos x="543" y="146"/>
                  </a:cxn>
                  <a:cxn ang="0">
                    <a:pos x="546" y="140"/>
                  </a:cxn>
                  <a:cxn ang="0">
                    <a:pos x="548" y="137"/>
                  </a:cxn>
                  <a:cxn ang="0">
                    <a:pos x="548" y="132"/>
                  </a:cxn>
                  <a:cxn ang="0">
                    <a:pos x="546" y="130"/>
                  </a:cxn>
                  <a:cxn ang="0">
                    <a:pos x="546" y="130"/>
                  </a:cxn>
                  <a:cxn ang="0">
                    <a:pos x="508" y="0"/>
                  </a:cxn>
                  <a:cxn ang="0">
                    <a:pos x="0" y="136"/>
                  </a:cxn>
                  <a:cxn ang="0">
                    <a:pos x="13" y="281"/>
                  </a:cxn>
                </a:cxnLst>
                <a:rect l="0" t="0" r="r" b="b"/>
                <a:pathLst>
                  <a:path w="549" h="298">
                    <a:moveTo>
                      <a:pt x="13" y="281"/>
                    </a:moveTo>
                    <a:lnTo>
                      <a:pt x="44" y="297"/>
                    </a:lnTo>
                    <a:lnTo>
                      <a:pt x="518" y="164"/>
                    </a:lnTo>
                    <a:lnTo>
                      <a:pt x="530" y="158"/>
                    </a:lnTo>
                    <a:lnTo>
                      <a:pt x="538" y="152"/>
                    </a:lnTo>
                    <a:lnTo>
                      <a:pt x="543" y="146"/>
                    </a:lnTo>
                    <a:lnTo>
                      <a:pt x="546" y="140"/>
                    </a:lnTo>
                    <a:lnTo>
                      <a:pt x="548" y="137"/>
                    </a:lnTo>
                    <a:lnTo>
                      <a:pt x="548" y="132"/>
                    </a:lnTo>
                    <a:lnTo>
                      <a:pt x="546" y="130"/>
                    </a:lnTo>
                    <a:lnTo>
                      <a:pt x="546" y="130"/>
                    </a:lnTo>
                    <a:lnTo>
                      <a:pt x="508" y="0"/>
                    </a:lnTo>
                    <a:lnTo>
                      <a:pt x="0" y="136"/>
                    </a:lnTo>
                    <a:lnTo>
                      <a:pt x="13" y="281"/>
                    </a:lnTo>
                  </a:path>
                </a:pathLst>
              </a:custGeom>
              <a:solidFill>
                <a:srgbClr val="FFCC99"/>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2" name="Freeform 290"/>
              <p:cNvSpPr>
                <a:spLocks/>
              </p:cNvSpPr>
              <p:nvPr/>
            </p:nvSpPr>
            <p:spPr bwMode="auto">
              <a:xfrm>
                <a:off x="4252" y="2838"/>
                <a:ext cx="680" cy="487"/>
              </a:xfrm>
              <a:custGeom>
                <a:avLst/>
                <a:gdLst/>
                <a:ahLst/>
                <a:cxnLst>
                  <a:cxn ang="0">
                    <a:pos x="652" y="360"/>
                  </a:cxn>
                  <a:cxn ang="0">
                    <a:pos x="217" y="486"/>
                  </a:cxn>
                  <a:cxn ang="0">
                    <a:pos x="216" y="486"/>
                  </a:cxn>
                  <a:cxn ang="0">
                    <a:pos x="212" y="486"/>
                  </a:cxn>
                  <a:cxn ang="0">
                    <a:pos x="207" y="486"/>
                  </a:cxn>
                  <a:cxn ang="0">
                    <a:pos x="199" y="484"/>
                  </a:cxn>
                  <a:cxn ang="0">
                    <a:pos x="191" y="482"/>
                  </a:cxn>
                  <a:cxn ang="0">
                    <a:pos x="182" y="475"/>
                  </a:cxn>
                  <a:cxn ang="0">
                    <a:pos x="172" y="465"/>
                  </a:cxn>
                  <a:cxn ang="0">
                    <a:pos x="162" y="452"/>
                  </a:cxn>
                  <a:cxn ang="0">
                    <a:pos x="0" y="147"/>
                  </a:cxn>
                  <a:cxn ang="0">
                    <a:pos x="0" y="146"/>
                  </a:cxn>
                  <a:cxn ang="0">
                    <a:pos x="0" y="143"/>
                  </a:cxn>
                  <a:cxn ang="0">
                    <a:pos x="0" y="138"/>
                  </a:cxn>
                  <a:cxn ang="0">
                    <a:pos x="1" y="133"/>
                  </a:cxn>
                  <a:cxn ang="0">
                    <a:pos x="3" y="127"/>
                  </a:cxn>
                  <a:cxn ang="0">
                    <a:pos x="5" y="122"/>
                  </a:cxn>
                  <a:cxn ang="0">
                    <a:pos x="11" y="118"/>
                  </a:cxn>
                  <a:cxn ang="0">
                    <a:pos x="18" y="114"/>
                  </a:cxn>
                  <a:cxn ang="0">
                    <a:pos x="457" y="1"/>
                  </a:cxn>
                  <a:cxn ang="0">
                    <a:pos x="457" y="1"/>
                  </a:cxn>
                  <a:cxn ang="0">
                    <a:pos x="460" y="0"/>
                  </a:cxn>
                  <a:cxn ang="0">
                    <a:pos x="462" y="0"/>
                  </a:cxn>
                  <a:cxn ang="0">
                    <a:pos x="466" y="0"/>
                  </a:cxn>
                  <a:cxn ang="0">
                    <a:pos x="469" y="1"/>
                  </a:cxn>
                  <a:cxn ang="0">
                    <a:pos x="474" y="4"/>
                  </a:cxn>
                  <a:cxn ang="0">
                    <a:pos x="479" y="10"/>
                  </a:cxn>
                  <a:cxn ang="0">
                    <a:pos x="485" y="18"/>
                  </a:cxn>
                  <a:cxn ang="0">
                    <a:pos x="675" y="320"/>
                  </a:cxn>
                  <a:cxn ang="0">
                    <a:pos x="675" y="322"/>
                  </a:cxn>
                  <a:cxn ang="0">
                    <a:pos x="677" y="326"/>
                  </a:cxn>
                  <a:cxn ang="0">
                    <a:pos x="679" y="331"/>
                  </a:cxn>
                  <a:cxn ang="0">
                    <a:pos x="679" y="337"/>
                  </a:cxn>
                  <a:cxn ang="0">
                    <a:pos x="677" y="344"/>
                  </a:cxn>
                  <a:cxn ang="0">
                    <a:pos x="673" y="350"/>
                  </a:cxn>
                  <a:cxn ang="0">
                    <a:pos x="665" y="355"/>
                  </a:cxn>
                  <a:cxn ang="0">
                    <a:pos x="652" y="360"/>
                  </a:cxn>
                </a:cxnLst>
                <a:rect l="0" t="0" r="r" b="b"/>
                <a:pathLst>
                  <a:path w="680" h="487">
                    <a:moveTo>
                      <a:pt x="652" y="360"/>
                    </a:moveTo>
                    <a:lnTo>
                      <a:pt x="217" y="486"/>
                    </a:lnTo>
                    <a:lnTo>
                      <a:pt x="216" y="486"/>
                    </a:lnTo>
                    <a:lnTo>
                      <a:pt x="212" y="486"/>
                    </a:lnTo>
                    <a:lnTo>
                      <a:pt x="207" y="486"/>
                    </a:lnTo>
                    <a:lnTo>
                      <a:pt x="199" y="484"/>
                    </a:lnTo>
                    <a:lnTo>
                      <a:pt x="191" y="482"/>
                    </a:lnTo>
                    <a:lnTo>
                      <a:pt x="182" y="475"/>
                    </a:lnTo>
                    <a:lnTo>
                      <a:pt x="172" y="465"/>
                    </a:lnTo>
                    <a:lnTo>
                      <a:pt x="162" y="452"/>
                    </a:lnTo>
                    <a:lnTo>
                      <a:pt x="0" y="147"/>
                    </a:lnTo>
                    <a:lnTo>
                      <a:pt x="0" y="146"/>
                    </a:lnTo>
                    <a:lnTo>
                      <a:pt x="0" y="143"/>
                    </a:lnTo>
                    <a:lnTo>
                      <a:pt x="0" y="138"/>
                    </a:lnTo>
                    <a:lnTo>
                      <a:pt x="1" y="133"/>
                    </a:lnTo>
                    <a:lnTo>
                      <a:pt x="3" y="127"/>
                    </a:lnTo>
                    <a:lnTo>
                      <a:pt x="5" y="122"/>
                    </a:lnTo>
                    <a:lnTo>
                      <a:pt x="11" y="118"/>
                    </a:lnTo>
                    <a:lnTo>
                      <a:pt x="18" y="114"/>
                    </a:lnTo>
                    <a:lnTo>
                      <a:pt x="457" y="1"/>
                    </a:lnTo>
                    <a:lnTo>
                      <a:pt x="457" y="1"/>
                    </a:lnTo>
                    <a:lnTo>
                      <a:pt x="460" y="0"/>
                    </a:lnTo>
                    <a:lnTo>
                      <a:pt x="462" y="0"/>
                    </a:lnTo>
                    <a:lnTo>
                      <a:pt x="466" y="0"/>
                    </a:lnTo>
                    <a:lnTo>
                      <a:pt x="469" y="1"/>
                    </a:lnTo>
                    <a:lnTo>
                      <a:pt x="474" y="4"/>
                    </a:lnTo>
                    <a:lnTo>
                      <a:pt x="479" y="10"/>
                    </a:lnTo>
                    <a:lnTo>
                      <a:pt x="485" y="18"/>
                    </a:lnTo>
                    <a:lnTo>
                      <a:pt x="675" y="320"/>
                    </a:lnTo>
                    <a:lnTo>
                      <a:pt x="675" y="322"/>
                    </a:lnTo>
                    <a:lnTo>
                      <a:pt x="677" y="326"/>
                    </a:lnTo>
                    <a:lnTo>
                      <a:pt x="679" y="331"/>
                    </a:lnTo>
                    <a:lnTo>
                      <a:pt x="679" y="337"/>
                    </a:lnTo>
                    <a:lnTo>
                      <a:pt x="677" y="344"/>
                    </a:lnTo>
                    <a:lnTo>
                      <a:pt x="673" y="350"/>
                    </a:lnTo>
                    <a:lnTo>
                      <a:pt x="665" y="355"/>
                    </a:lnTo>
                    <a:lnTo>
                      <a:pt x="652" y="360"/>
                    </a:lnTo>
                  </a:path>
                </a:pathLst>
              </a:custGeom>
              <a:solidFill>
                <a:srgbClr val="FF9900"/>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3" name="Freeform 291"/>
              <p:cNvSpPr>
                <a:spLocks/>
              </p:cNvSpPr>
              <p:nvPr/>
            </p:nvSpPr>
            <p:spPr bwMode="auto">
              <a:xfrm>
                <a:off x="4310" y="2876"/>
                <a:ext cx="572" cy="408"/>
              </a:xfrm>
              <a:custGeom>
                <a:avLst/>
                <a:gdLst/>
                <a:ahLst/>
                <a:cxnLst>
                  <a:cxn ang="0">
                    <a:pos x="396" y="0"/>
                  </a:cxn>
                  <a:cxn ang="0">
                    <a:pos x="7" y="104"/>
                  </a:cxn>
                  <a:cxn ang="0">
                    <a:pos x="7" y="105"/>
                  </a:cxn>
                  <a:cxn ang="0">
                    <a:pos x="5" y="105"/>
                  </a:cxn>
                  <a:cxn ang="0">
                    <a:pos x="4" y="106"/>
                  </a:cxn>
                  <a:cxn ang="0">
                    <a:pos x="3" y="108"/>
                  </a:cxn>
                  <a:cxn ang="0">
                    <a:pos x="2" y="111"/>
                  </a:cxn>
                  <a:cxn ang="0">
                    <a:pos x="1" y="113"/>
                  </a:cxn>
                  <a:cxn ang="0">
                    <a:pos x="0" y="118"/>
                  </a:cxn>
                  <a:cxn ang="0">
                    <a:pos x="0" y="123"/>
                  </a:cxn>
                  <a:cxn ang="0">
                    <a:pos x="148" y="403"/>
                  </a:cxn>
                  <a:cxn ang="0">
                    <a:pos x="148" y="403"/>
                  </a:cxn>
                  <a:cxn ang="0">
                    <a:pos x="148" y="404"/>
                  </a:cxn>
                  <a:cxn ang="0">
                    <a:pos x="150" y="404"/>
                  </a:cxn>
                  <a:cxn ang="0">
                    <a:pos x="152" y="405"/>
                  </a:cxn>
                  <a:cxn ang="0">
                    <a:pos x="153" y="407"/>
                  </a:cxn>
                  <a:cxn ang="0">
                    <a:pos x="156" y="407"/>
                  </a:cxn>
                  <a:cxn ang="0">
                    <a:pos x="157" y="407"/>
                  </a:cxn>
                  <a:cxn ang="0">
                    <a:pos x="159" y="407"/>
                  </a:cxn>
                  <a:cxn ang="0">
                    <a:pos x="568" y="285"/>
                  </a:cxn>
                  <a:cxn ang="0">
                    <a:pos x="568" y="285"/>
                  </a:cxn>
                  <a:cxn ang="0">
                    <a:pos x="569" y="283"/>
                  </a:cxn>
                  <a:cxn ang="0">
                    <a:pos x="571" y="282"/>
                  </a:cxn>
                  <a:cxn ang="0">
                    <a:pos x="571" y="281"/>
                  </a:cxn>
                  <a:cxn ang="0">
                    <a:pos x="571" y="279"/>
                  </a:cxn>
                  <a:cxn ang="0">
                    <a:pos x="569" y="276"/>
                  </a:cxn>
                  <a:cxn ang="0">
                    <a:pos x="568" y="274"/>
                  </a:cxn>
                  <a:cxn ang="0">
                    <a:pos x="565" y="270"/>
                  </a:cxn>
                  <a:cxn ang="0">
                    <a:pos x="557" y="259"/>
                  </a:cxn>
                  <a:cxn ang="0">
                    <a:pos x="540" y="228"/>
                  </a:cxn>
                  <a:cxn ang="0">
                    <a:pos x="514" y="185"/>
                  </a:cxn>
                  <a:cxn ang="0">
                    <a:pos x="483" y="137"/>
                  </a:cxn>
                  <a:cxn ang="0">
                    <a:pos x="453" y="87"/>
                  </a:cxn>
                  <a:cxn ang="0">
                    <a:pos x="426" y="43"/>
                  </a:cxn>
                  <a:cxn ang="0">
                    <a:pos x="405" y="13"/>
                  </a:cxn>
                  <a:cxn ang="0">
                    <a:pos x="396" y="0"/>
                  </a:cxn>
                </a:cxnLst>
                <a:rect l="0" t="0" r="r" b="b"/>
                <a:pathLst>
                  <a:path w="572" h="408">
                    <a:moveTo>
                      <a:pt x="396" y="0"/>
                    </a:moveTo>
                    <a:lnTo>
                      <a:pt x="7" y="104"/>
                    </a:lnTo>
                    <a:lnTo>
                      <a:pt x="7" y="105"/>
                    </a:lnTo>
                    <a:lnTo>
                      <a:pt x="5" y="105"/>
                    </a:lnTo>
                    <a:lnTo>
                      <a:pt x="4" y="106"/>
                    </a:lnTo>
                    <a:lnTo>
                      <a:pt x="3" y="108"/>
                    </a:lnTo>
                    <a:lnTo>
                      <a:pt x="2" y="111"/>
                    </a:lnTo>
                    <a:lnTo>
                      <a:pt x="1" y="113"/>
                    </a:lnTo>
                    <a:lnTo>
                      <a:pt x="0" y="118"/>
                    </a:lnTo>
                    <a:lnTo>
                      <a:pt x="0" y="123"/>
                    </a:lnTo>
                    <a:lnTo>
                      <a:pt x="148" y="403"/>
                    </a:lnTo>
                    <a:lnTo>
                      <a:pt x="148" y="403"/>
                    </a:lnTo>
                    <a:lnTo>
                      <a:pt x="148" y="404"/>
                    </a:lnTo>
                    <a:lnTo>
                      <a:pt x="150" y="404"/>
                    </a:lnTo>
                    <a:lnTo>
                      <a:pt x="152" y="405"/>
                    </a:lnTo>
                    <a:lnTo>
                      <a:pt x="153" y="407"/>
                    </a:lnTo>
                    <a:lnTo>
                      <a:pt x="156" y="407"/>
                    </a:lnTo>
                    <a:lnTo>
                      <a:pt x="157" y="407"/>
                    </a:lnTo>
                    <a:lnTo>
                      <a:pt x="159" y="407"/>
                    </a:lnTo>
                    <a:lnTo>
                      <a:pt x="568" y="285"/>
                    </a:lnTo>
                    <a:lnTo>
                      <a:pt x="568" y="285"/>
                    </a:lnTo>
                    <a:lnTo>
                      <a:pt x="569" y="283"/>
                    </a:lnTo>
                    <a:lnTo>
                      <a:pt x="571" y="282"/>
                    </a:lnTo>
                    <a:lnTo>
                      <a:pt x="571" y="281"/>
                    </a:lnTo>
                    <a:lnTo>
                      <a:pt x="571" y="279"/>
                    </a:lnTo>
                    <a:lnTo>
                      <a:pt x="569" y="276"/>
                    </a:lnTo>
                    <a:lnTo>
                      <a:pt x="568" y="274"/>
                    </a:lnTo>
                    <a:lnTo>
                      <a:pt x="565" y="270"/>
                    </a:lnTo>
                    <a:lnTo>
                      <a:pt x="557" y="259"/>
                    </a:lnTo>
                    <a:lnTo>
                      <a:pt x="540" y="228"/>
                    </a:lnTo>
                    <a:lnTo>
                      <a:pt x="514" y="185"/>
                    </a:lnTo>
                    <a:lnTo>
                      <a:pt x="483" y="137"/>
                    </a:lnTo>
                    <a:lnTo>
                      <a:pt x="453" y="87"/>
                    </a:lnTo>
                    <a:lnTo>
                      <a:pt x="426" y="43"/>
                    </a:lnTo>
                    <a:lnTo>
                      <a:pt x="405" y="13"/>
                    </a:lnTo>
                    <a:lnTo>
                      <a:pt x="396" y="0"/>
                    </a:lnTo>
                  </a:path>
                </a:pathLst>
              </a:custGeom>
              <a:solidFill>
                <a:srgbClr val="FFFFCC"/>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4" name="Freeform 292"/>
              <p:cNvSpPr>
                <a:spLocks/>
              </p:cNvSpPr>
              <p:nvPr/>
            </p:nvSpPr>
            <p:spPr bwMode="auto">
              <a:xfrm>
                <a:off x="4570" y="2923"/>
                <a:ext cx="77" cy="56"/>
              </a:xfrm>
              <a:custGeom>
                <a:avLst/>
                <a:gdLst/>
                <a:ahLst/>
                <a:cxnLst>
                  <a:cxn ang="0">
                    <a:pos x="23" y="55"/>
                  </a:cxn>
                  <a:cxn ang="0">
                    <a:pos x="0" y="14"/>
                  </a:cxn>
                  <a:cxn ang="0">
                    <a:pos x="51" y="0"/>
                  </a:cxn>
                  <a:cxn ang="0">
                    <a:pos x="76" y="38"/>
                  </a:cxn>
                  <a:cxn ang="0">
                    <a:pos x="23" y="55"/>
                  </a:cxn>
                </a:cxnLst>
                <a:rect l="0" t="0" r="r" b="b"/>
                <a:pathLst>
                  <a:path w="77" h="56">
                    <a:moveTo>
                      <a:pt x="23" y="55"/>
                    </a:moveTo>
                    <a:lnTo>
                      <a:pt x="0" y="14"/>
                    </a:lnTo>
                    <a:lnTo>
                      <a:pt x="51" y="0"/>
                    </a:lnTo>
                    <a:lnTo>
                      <a:pt x="76" y="38"/>
                    </a:lnTo>
                    <a:lnTo>
                      <a:pt x="23" y="55"/>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5" name="Freeform 293"/>
              <p:cNvSpPr>
                <a:spLocks/>
              </p:cNvSpPr>
              <p:nvPr/>
            </p:nvSpPr>
            <p:spPr bwMode="auto">
              <a:xfrm>
                <a:off x="4556" y="3156"/>
                <a:ext cx="212" cy="91"/>
              </a:xfrm>
              <a:custGeom>
                <a:avLst/>
                <a:gdLst/>
                <a:ahLst/>
                <a:cxnLst>
                  <a:cxn ang="0">
                    <a:pos x="17" y="90"/>
                  </a:cxn>
                  <a:cxn ang="0">
                    <a:pos x="0" y="58"/>
                  </a:cxn>
                  <a:cxn ang="0">
                    <a:pos x="193" y="0"/>
                  </a:cxn>
                  <a:cxn ang="0">
                    <a:pos x="211" y="31"/>
                  </a:cxn>
                  <a:cxn ang="0">
                    <a:pos x="17" y="90"/>
                  </a:cxn>
                </a:cxnLst>
                <a:rect l="0" t="0" r="r" b="b"/>
                <a:pathLst>
                  <a:path w="212" h="91">
                    <a:moveTo>
                      <a:pt x="17" y="90"/>
                    </a:moveTo>
                    <a:lnTo>
                      <a:pt x="0" y="58"/>
                    </a:lnTo>
                    <a:lnTo>
                      <a:pt x="193" y="0"/>
                    </a:lnTo>
                    <a:lnTo>
                      <a:pt x="211" y="31"/>
                    </a:lnTo>
                    <a:lnTo>
                      <a:pt x="17" y="90"/>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6" name="Freeform 294"/>
              <p:cNvSpPr>
                <a:spLocks/>
              </p:cNvSpPr>
              <p:nvPr/>
            </p:nvSpPr>
            <p:spPr bwMode="auto">
              <a:xfrm>
                <a:off x="4289" y="2831"/>
                <a:ext cx="73" cy="88"/>
              </a:xfrm>
              <a:custGeom>
                <a:avLst/>
                <a:gdLst/>
                <a:ahLst/>
                <a:cxnLst>
                  <a:cxn ang="0">
                    <a:pos x="72" y="69"/>
                  </a:cxn>
                  <a:cxn ang="0">
                    <a:pos x="17" y="87"/>
                  </a:cxn>
                  <a:cxn ang="0">
                    <a:pos x="0" y="10"/>
                  </a:cxn>
                  <a:cxn ang="0">
                    <a:pos x="40" y="0"/>
                  </a:cxn>
                  <a:cxn ang="0">
                    <a:pos x="72" y="69"/>
                  </a:cxn>
                </a:cxnLst>
                <a:rect l="0" t="0" r="r" b="b"/>
                <a:pathLst>
                  <a:path w="73" h="88">
                    <a:moveTo>
                      <a:pt x="72" y="69"/>
                    </a:moveTo>
                    <a:lnTo>
                      <a:pt x="17" y="87"/>
                    </a:lnTo>
                    <a:lnTo>
                      <a:pt x="0" y="10"/>
                    </a:lnTo>
                    <a:lnTo>
                      <a:pt x="40" y="0"/>
                    </a:lnTo>
                    <a:lnTo>
                      <a:pt x="72" y="69"/>
                    </a:lnTo>
                  </a:path>
                </a:pathLst>
              </a:custGeom>
              <a:solidFill>
                <a:srgbClr val="FFCC99"/>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7" name="Freeform 295"/>
              <p:cNvSpPr>
                <a:spLocks/>
              </p:cNvSpPr>
              <p:nvPr/>
            </p:nvSpPr>
            <p:spPr bwMode="auto">
              <a:xfrm>
                <a:off x="3987" y="2663"/>
                <a:ext cx="889" cy="457"/>
              </a:xfrm>
              <a:custGeom>
                <a:avLst/>
                <a:gdLst/>
                <a:ahLst/>
                <a:cxnLst>
                  <a:cxn ang="0">
                    <a:pos x="672" y="187"/>
                  </a:cxn>
                  <a:cxn ang="0">
                    <a:pos x="713" y="222"/>
                  </a:cxn>
                  <a:cxn ang="0">
                    <a:pos x="768" y="245"/>
                  </a:cxn>
                  <a:cxn ang="0">
                    <a:pos x="827" y="250"/>
                  </a:cxn>
                  <a:cxn ang="0">
                    <a:pos x="860" y="239"/>
                  </a:cxn>
                  <a:cxn ang="0">
                    <a:pos x="877" y="212"/>
                  </a:cxn>
                  <a:cxn ang="0">
                    <a:pos x="888" y="159"/>
                  </a:cxn>
                  <a:cxn ang="0">
                    <a:pos x="865" y="81"/>
                  </a:cxn>
                  <a:cxn ang="0">
                    <a:pos x="759" y="9"/>
                  </a:cxn>
                  <a:cxn ang="0">
                    <a:pos x="676" y="1"/>
                  </a:cxn>
                  <a:cxn ang="0">
                    <a:pos x="476" y="7"/>
                  </a:cxn>
                  <a:cxn ang="0">
                    <a:pos x="228" y="73"/>
                  </a:cxn>
                  <a:cxn ang="0">
                    <a:pos x="4" y="242"/>
                  </a:cxn>
                  <a:cxn ang="0">
                    <a:pos x="1" y="269"/>
                  </a:cxn>
                  <a:cxn ang="0">
                    <a:pos x="1" y="331"/>
                  </a:cxn>
                  <a:cxn ang="0">
                    <a:pos x="23" y="402"/>
                  </a:cxn>
                  <a:cxn ang="0">
                    <a:pos x="82" y="456"/>
                  </a:cxn>
                  <a:cxn ang="0">
                    <a:pos x="107" y="454"/>
                  </a:cxn>
                  <a:cxn ang="0">
                    <a:pos x="166" y="441"/>
                  </a:cxn>
                  <a:cxn ang="0">
                    <a:pos x="234" y="402"/>
                  </a:cxn>
                  <a:cxn ang="0">
                    <a:pos x="283" y="323"/>
                  </a:cxn>
                  <a:cxn ang="0">
                    <a:pos x="283" y="317"/>
                  </a:cxn>
                  <a:cxn ang="0">
                    <a:pos x="282" y="302"/>
                  </a:cxn>
                  <a:cxn ang="0">
                    <a:pos x="275" y="282"/>
                  </a:cxn>
                  <a:cxn ang="0">
                    <a:pos x="262" y="259"/>
                  </a:cxn>
                  <a:cxn ang="0">
                    <a:pos x="258" y="257"/>
                  </a:cxn>
                  <a:cxn ang="0">
                    <a:pos x="249" y="250"/>
                  </a:cxn>
                  <a:cxn ang="0">
                    <a:pos x="241" y="240"/>
                  </a:cxn>
                  <a:cxn ang="0">
                    <a:pos x="237" y="230"/>
                  </a:cxn>
                  <a:cxn ang="0">
                    <a:pos x="256" y="211"/>
                  </a:cxn>
                  <a:cxn ang="0">
                    <a:pos x="322" y="168"/>
                  </a:cxn>
                  <a:cxn ang="0">
                    <a:pos x="449" y="132"/>
                  </a:cxn>
                  <a:cxn ang="0">
                    <a:pos x="649" y="125"/>
                  </a:cxn>
                  <a:cxn ang="0">
                    <a:pos x="660" y="168"/>
                  </a:cxn>
                </a:cxnLst>
                <a:rect l="0" t="0" r="r" b="b"/>
                <a:pathLst>
                  <a:path w="889" h="457">
                    <a:moveTo>
                      <a:pt x="660" y="168"/>
                    </a:moveTo>
                    <a:lnTo>
                      <a:pt x="672" y="187"/>
                    </a:lnTo>
                    <a:lnTo>
                      <a:pt x="690" y="205"/>
                    </a:lnTo>
                    <a:lnTo>
                      <a:pt x="713" y="222"/>
                    </a:lnTo>
                    <a:lnTo>
                      <a:pt x="739" y="236"/>
                    </a:lnTo>
                    <a:lnTo>
                      <a:pt x="768" y="245"/>
                    </a:lnTo>
                    <a:lnTo>
                      <a:pt x="798" y="251"/>
                    </a:lnTo>
                    <a:lnTo>
                      <a:pt x="827" y="250"/>
                    </a:lnTo>
                    <a:lnTo>
                      <a:pt x="857" y="243"/>
                    </a:lnTo>
                    <a:lnTo>
                      <a:pt x="860" y="239"/>
                    </a:lnTo>
                    <a:lnTo>
                      <a:pt x="867" y="229"/>
                    </a:lnTo>
                    <a:lnTo>
                      <a:pt x="877" y="212"/>
                    </a:lnTo>
                    <a:lnTo>
                      <a:pt x="885" y="190"/>
                    </a:lnTo>
                    <a:lnTo>
                      <a:pt x="888" y="159"/>
                    </a:lnTo>
                    <a:lnTo>
                      <a:pt x="882" y="124"/>
                    </a:lnTo>
                    <a:lnTo>
                      <a:pt x="865" y="81"/>
                    </a:lnTo>
                    <a:lnTo>
                      <a:pt x="833" y="31"/>
                    </a:lnTo>
                    <a:lnTo>
                      <a:pt x="759" y="9"/>
                    </a:lnTo>
                    <a:lnTo>
                      <a:pt x="736" y="5"/>
                    </a:lnTo>
                    <a:lnTo>
                      <a:pt x="676" y="1"/>
                    </a:lnTo>
                    <a:lnTo>
                      <a:pt x="586" y="0"/>
                    </a:lnTo>
                    <a:lnTo>
                      <a:pt x="476" y="7"/>
                    </a:lnTo>
                    <a:lnTo>
                      <a:pt x="353" y="29"/>
                    </a:lnTo>
                    <a:lnTo>
                      <a:pt x="228" y="73"/>
                    </a:lnTo>
                    <a:lnTo>
                      <a:pt x="109" y="141"/>
                    </a:lnTo>
                    <a:lnTo>
                      <a:pt x="4" y="242"/>
                    </a:lnTo>
                    <a:lnTo>
                      <a:pt x="3" y="249"/>
                    </a:lnTo>
                    <a:lnTo>
                      <a:pt x="1" y="269"/>
                    </a:lnTo>
                    <a:lnTo>
                      <a:pt x="0" y="297"/>
                    </a:lnTo>
                    <a:lnTo>
                      <a:pt x="1" y="331"/>
                    </a:lnTo>
                    <a:lnTo>
                      <a:pt x="8" y="367"/>
                    </a:lnTo>
                    <a:lnTo>
                      <a:pt x="23" y="402"/>
                    </a:lnTo>
                    <a:lnTo>
                      <a:pt x="47" y="433"/>
                    </a:lnTo>
                    <a:lnTo>
                      <a:pt x="82" y="456"/>
                    </a:lnTo>
                    <a:lnTo>
                      <a:pt x="89" y="456"/>
                    </a:lnTo>
                    <a:lnTo>
                      <a:pt x="107" y="454"/>
                    </a:lnTo>
                    <a:lnTo>
                      <a:pt x="134" y="450"/>
                    </a:lnTo>
                    <a:lnTo>
                      <a:pt x="166" y="441"/>
                    </a:lnTo>
                    <a:lnTo>
                      <a:pt x="202" y="426"/>
                    </a:lnTo>
                    <a:lnTo>
                      <a:pt x="234" y="402"/>
                    </a:lnTo>
                    <a:lnTo>
                      <a:pt x="263" y="369"/>
                    </a:lnTo>
                    <a:lnTo>
                      <a:pt x="283" y="323"/>
                    </a:lnTo>
                    <a:lnTo>
                      <a:pt x="283" y="322"/>
                    </a:lnTo>
                    <a:lnTo>
                      <a:pt x="283" y="317"/>
                    </a:lnTo>
                    <a:lnTo>
                      <a:pt x="283" y="310"/>
                    </a:lnTo>
                    <a:lnTo>
                      <a:pt x="282" y="302"/>
                    </a:lnTo>
                    <a:lnTo>
                      <a:pt x="280" y="292"/>
                    </a:lnTo>
                    <a:lnTo>
                      <a:pt x="275" y="282"/>
                    </a:lnTo>
                    <a:lnTo>
                      <a:pt x="270" y="270"/>
                    </a:lnTo>
                    <a:lnTo>
                      <a:pt x="262" y="259"/>
                    </a:lnTo>
                    <a:lnTo>
                      <a:pt x="261" y="259"/>
                    </a:lnTo>
                    <a:lnTo>
                      <a:pt x="258" y="257"/>
                    </a:lnTo>
                    <a:lnTo>
                      <a:pt x="254" y="253"/>
                    </a:lnTo>
                    <a:lnTo>
                      <a:pt x="249" y="250"/>
                    </a:lnTo>
                    <a:lnTo>
                      <a:pt x="245" y="245"/>
                    </a:lnTo>
                    <a:lnTo>
                      <a:pt x="241" y="240"/>
                    </a:lnTo>
                    <a:lnTo>
                      <a:pt x="238" y="235"/>
                    </a:lnTo>
                    <a:lnTo>
                      <a:pt x="237" y="230"/>
                    </a:lnTo>
                    <a:lnTo>
                      <a:pt x="242" y="225"/>
                    </a:lnTo>
                    <a:lnTo>
                      <a:pt x="256" y="211"/>
                    </a:lnTo>
                    <a:lnTo>
                      <a:pt x="283" y="191"/>
                    </a:lnTo>
                    <a:lnTo>
                      <a:pt x="322" y="168"/>
                    </a:lnTo>
                    <a:lnTo>
                      <a:pt x="378" y="148"/>
                    </a:lnTo>
                    <a:lnTo>
                      <a:pt x="449" y="132"/>
                    </a:lnTo>
                    <a:lnTo>
                      <a:pt x="539" y="124"/>
                    </a:lnTo>
                    <a:lnTo>
                      <a:pt x="649" y="125"/>
                    </a:lnTo>
                    <a:lnTo>
                      <a:pt x="646" y="141"/>
                    </a:lnTo>
                    <a:lnTo>
                      <a:pt x="660" y="168"/>
                    </a:lnTo>
                  </a:path>
                </a:pathLst>
              </a:custGeom>
              <a:solidFill>
                <a:srgbClr val="FFCC99"/>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58" name="Freeform 296"/>
              <p:cNvSpPr>
                <a:spLocks/>
              </p:cNvSpPr>
              <p:nvPr/>
            </p:nvSpPr>
            <p:spPr bwMode="auto">
              <a:xfrm>
                <a:off x="3999" y="2659"/>
                <a:ext cx="823" cy="246"/>
              </a:xfrm>
              <a:custGeom>
                <a:avLst/>
                <a:gdLst/>
                <a:ahLst/>
                <a:cxnLst>
                  <a:cxn ang="0">
                    <a:pos x="822" y="35"/>
                  </a:cxn>
                  <a:cxn ang="0">
                    <a:pos x="798" y="34"/>
                  </a:cxn>
                  <a:cxn ang="0">
                    <a:pos x="736" y="31"/>
                  </a:cxn>
                  <a:cxn ang="0">
                    <a:pos x="644" y="34"/>
                  </a:cxn>
                  <a:cxn ang="0">
                    <a:pos x="532" y="42"/>
                  </a:cxn>
                  <a:cxn ang="0">
                    <a:pos x="409" y="63"/>
                  </a:cxn>
                  <a:cxn ang="0">
                    <a:pos x="283" y="100"/>
                  </a:cxn>
                  <a:cxn ang="0">
                    <a:pos x="166" y="157"/>
                  </a:cxn>
                  <a:cxn ang="0">
                    <a:pos x="68" y="237"/>
                  </a:cxn>
                  <a:cxn ang="0">
                    <a:pos x="65" y="239"/>
                  </a:cxn>
                  <a:cxn ang="0">
                    <a:pos x="56" y="240"/>
                  </a:cxn>
                  <a:cxn ang="0">
                    <a:pos x="44" y="242"/>
                  </a:cxn>
                  <a:cxn ang="0">
                    <a:pos x="31" y="243"/>
                  </a:cxn>
                  <a:cxn ang="0">
                    <a:pos x="18" y="245"/>
                  </a:cxn>
                  <a:cxn ang="0">
                    <a:pos x="8" y="243"/>
                  </a:cxn>
                  <a:cxn ang="0">
                    <a:pos x="1" y="242"/>
                  </a:cxn>
                  <a:cxn ang="0">
                    <a:pos x="0" y="237"/>
                  </a:cxn>
                  <a:cxn ang="0">
                    <a:pos x="7" y="224"/>
                  </a:cxn>
                  <a:cxn ang="0">
                    <a:pos x="33" y="192"/>
                  </a:cxn>
                  <a:cxn ang="0">
                    <a:pos x="81" y="149"/>
                  </a:cxn>
                  <a:cxn ang="0">
                    <a:pos x="152" y="100"/>
                  </a:cxn>
                  <a:cxn ang="0">
                    <a:pos x="251" y="54"/>
                  </a:cxn>
                  <a:cxn ang="0">
                    <a:pos x="382" y="18"/>
                  </a:cxn>
                  <a:cxn ang="0">
                    <a:pos x="546" y="0"/>
                  </a:cxn>
                  <a:cxn ang="0">
                    <a:pos x="746" y="5"/>
                  </a:cxn>
                  <a:cxn ang="0">
                    <a:pos x="822" y="35"/>
                  </a:cxn>
                </a:cxnLst>
                <a:rect l="0" t="0" r="r" b="b"/>
                <a:pathLst>
                  <a:path w="823" h="246">
                    <a:moveTo>
                      <a:pt x="822" y="35"/>
                    </a:moveTo>
                    <a:lnTo>
                      <a:pt x="798" y="34"/>
                    </a:lnTo>
                    <a:lnTo>
                      <a:pt x="736" y="31"/>
                    </a:lnTo>
                    <a:lnTo>
                      <a:pt x="644" y="34"/>
                    </a:lnTo>
                    <a:lnTo>
                      <a:pt x="532" y="42"/>
                    </a:lnTo>
                    <a:lnTo>
                      <a:pt x="409" y="63"/>
                    </a:lnTo>
                    <a:lnTo>
                      <a:pt x="283" y="100"/>
                    </a:lnTo>
                    <a:lnTo>
                      <a:pt x="166" y="157"/>
                    </a:lnTo>
                    <a:lnTo>
                      <a:pt x="68" y="237"/>
                    </a:lnTo>
                    <a:lnTo>
                      <a:pt x="65" y="239"/>
                    </a:lnTo>
                    <a:lnTo>
                      <a:pt x="56" y="240"/>
                    </a:lnTo>
                    <a:lnTo>
                      <a:pt x="44" y="242"/>
                    </a:lnTo>
                    <a:lnTo>
                      <a:pt x="31" y="243"/>
                    </a:lnTo>
                    <a:lnTo>
                      <a:pt x="18" y="245"/>
                    </a:lnTo>
                    <a:lnTo>
                      <a:pt x="8" y="243"/>
                    </a:lnTo>
                    <a:lnTo>
                      <a:pt x="1" y="242"/>
                    </a:lnTo>
                    <a:lnTo>
                      <a:pt x="0" y="237"/>
                    </a:lnTo>
                    <a:lnTo>
                      <a:pt x="7" y="224"/>
                    </a:lnTo>
                    <a:lnTo>
                      <a:pt x="33" y="192"/>
                    </a:lnTo>
                    <a:lnTo>
                      <a:pt x="81" y="149"/>
                    </a:lnTo>
                    <a:lnTo>
                      <a:pt x="152" y="100"/>
                    </a:lnTo>
                    <a:lnTo>
                      <a:pt x="251" y="54"/>
                    </a:lnTo>
                    <a:lnTo>
                      <a:pt x="382" y="18"/>
                    </a:lnTo>
                    <a:lnTo>
                      <a:pt x="546" y="0"/>
                    </a:lnTo>
                    <a:lnTo>
                      <a:pt x="746" y="5"/>
                    </a:lnTo>
                    <a:lnTo>
                      <a:pt x="822" y="35"/>
                    </a:lnTo>
                  </a:path>
                </a:pathLst>
              </a:custGeom>
              <a:solidFill>
                <a:srgbClr val="FFFFCC"/>
              </a:solidFill>
              <a:ln w="9525" cap="rnd">
                <a:noFill/>
                <a:round/>
                <a:headEnd/>
                <a:tailEnd/>
              </a:ln>
              <a:effectLst/>
            </p:spPr>
            <p:txBody>
              <a:bodyPr/>
              <a:lstStyle/>
              <a:p>
                <a:endParaRPr lang="zh-CN" altLang="en-US" dirty="0">
                  <a:latin typeface="华文细黑" pitchFamily="2" charset="-122"/>
                  <a:ea typeface="华文细黑" pitchFamily="2" charset="-122"/>
                </a:endParaRPr>
              </a:p>
            </p:txBody>
          </p:sp>
          <p:sp>
            <p:nvSpPr>
              <p:cNvPr id="59" name="Freeform 297"/>
              <p:cNvSpPr>
                <a:spLocks/>
              </p:cNvSpPr>
              <p:nvPr/>
            </p:nvSpPr>
            <p:spPr bwMode="auto">
              <a:xfrm>
                <a:off x="4583" y="2761"/>
                <a:ext cx="64" cy="82"/>
              </a:xfrm>
              <a:custGeom>
                <a:avLst/>
                <a:gdLst/>
                <a:ahLst/>
                <a:cxnLst>
                  <a:cxn ang="0">
                    <a:pos x="63" y="62"/>
                  </a:cxn>
                  <a:cxn ang="0">
                    <a:pos x="16" y="81"/>
                  </a:cxn>
                  <a:cxn ang="0">
                    <a:pos x="0" y="14"/>
                  </a:cxn>
                  <a:cxn ang="0">
                    <a:pos x="34" y="0"/>
                  </a:cxn>
                  <a:cxn ang="0">
                    <a:pos x="63" y="62"/>
                  </a:cxn>
                </a:cxnLst>
                <a:rect l="0" t="0" r="r" b="b"/>
                <a:pathLst>
                  <a:path w="64" h="82">
                    <a:moveTo>
                      <a:pt x="63" y="62"/>
                    </a:moveTo>
                    <a:lnTo>
                      <a:pt x="16" y="81"/>
                    </a:lnTo>
                    <a:lnTo>
                      <a:pt x="0" y="14"/>
                    </a:lnTo>
                    <a:lnTo>
                      <a:pt x="34" y="0"/>
                    </a:lnTo>
                    <a:lnTo>
                      <a:pt x="63" y="62"/>
                    </a:lnTo>
                  </a:path>
                </a:pathLst>
              </a:custGeom>
              <a:solidFill>
                <a:srgbClr val="FFCC99"/>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0" name="Freeform 298"/>
              <p:cNvSpPr>
                <a:spLocks/>
              </p:cNvSpPr>
              <p:nvPr/>
            </p:nvSpPr>
            <p:spPr bwMode="auto">
              <a:xfrm>
                <a:off x="4563" y="2750"/>
                <a:ext cx="55" cy="26"/>
              </a:xfrm>
              <a:custGeom>
                <a:avLst/>
                <a:gdLst/>
                <a:ahLst/>
                <a:cxnLst>
                  <a:cxn ang="0">
                    <a:pos x="34" y="0"/>
                  </a:cxn>
                  <a:cxn ang="0">
                    <a:pos x="0" y="10"/>
                  </a:cxn>
                  <a:cxn ang="0">
                    <a:pos x="19" y="25"/>
                  </a:cxn>
                  <a:cxn ang="0">
                    <a:pos x="54" y="15"/>
                  </a:cxn>
                  <a:cxn ang="0">
                    <a:pos x="34" y="0"/>
                  </a:cxn>
                </a:cxnLst>
                <a:rect l="0" t="0" r="r" b="b"/>
                <a:pathLst>
                  <a:path w="55" h="26">
                    <a:moveTo>
                      <a:pt x="34" y="0"/>
                    </a:moveTo>
                    <a:lnTo>
                      <a:pt x="0" y="10"/>
                    </a:lnTo>
                    <a:lnTo>
                      <a:pt x="19" y="25"/>
                    </a:lnTo>
                    <a:lnTo>
                      <a:pt x="54" y="15"/>
                    </a:lnTo>
                    <a:lnTo>
                      <a:pt x="34" y="0"/>
                    </a:lnTo>
                  </a:path>
                </a:pathLst>
              </a:custGeom>
              <a:solidFill>
                <a:srgbClr val="FF9900"/>
              </a:solidFill>
              <a:ln w="9525" cap="rnd">
                <a:noFill/>
                <a:round/>
                <a:headEnd/>
                <a:tailEnd/>
              </a:ln>
              <a:effectLst/>
            </p:spPr>
            <p:txBody>
              <a:bodyPr/>
              <a:lstStyle/>
              <a:p>
                <a:endParaRPr lang="zh-CN" altLang="en-US" dirty="0">
                  <a:latin typeface="华文细黑" pitchFamily="2" charset="-122"/>
                  <a:ea typeface="华文细黑" pitchFamily="2" charset="-122"/>
                </a:endParaRPr>
              </a:p>
            </p:txBody>
          </p:sp>
          <p:sp>
            <p:nvSpPr>
              <p:cNvPr id="61" name="Freeform 299"/>
              <p:cNvSpPr>
                <a:spLocks/>
              </p:cNvSpPr>
              <p:nvPr/>
            </p:nvSpPr>
            <p:spPr bwMode="auto">
              <a:xfrm>
                <a:off x="4563" y="2761"/>
                <a:ext cx="38" cy="82"/>
              </a:xfrm>
              <a:custGeom>
                <a:avLst/>
                <a:gdLst/>
                <a:ahLst/>
                <a:cxnLst>
                  <a:cxn ang="0">
                    <a:pos x="37" y="81"/>
                  </a:cxn>
                  <a:cxn ang="0">
                    <a:pos x="4" y="49"/>
                  </a:cxn>
                  <a:cxn ang="0">
                    <a:pos x="0" y="0"/>
                  </a:cxn>
                  <a:cxn ang="0">
                    <a:pos x="20" y="14"/>
                  </a:cxn>
                  <a:cxn ang="0">
                    <a:pos x="37" y="81"/>
                  </a:cxn>
                </a:cxnLst>
                <a:rect l="0" t="0" r="r" b="b"/>
                <a:pathLst>
                  <a:path w="38" h="82">
                    <a:moveTo>
                      <a:pt x="37" y="81"/>
                    </a:moveTo>
                    <a:lnTo>
                      <a:pt x="4" y="49"/>
                    </a:lnTo>
                    <a:lnTo>
                      <a:pt x="0" y="0"/>
                    </a:lnTo>
                    <a:lnTo>
                      <a:pt x="20" y="14"/>
                    </a:lnTo>
                    <a:lnTo>
                      <a:pt x="37" y="81"/>
                    </a:lnTo>
                  </a:path>
                </a:pathLst>
              </a:custGeom>
              <a:solidFill>
                <a:srgbClr val="FF9900"/>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2" name="Freeform 300"/>
              <p:cNvSpPr>
                <a:spLocks/>
              </p:cNvSpPr>
              <p:nvPr/>
            </p:nvSpPr>
            <p:spPr bwMode="auto">
              <a:xfrm>
                <a:off x="4270" y="2818"/>
                <a:ext cx="60" cy="24"/>
              </a:xfrm>
              <a:custGeom>
                <a:avLst/>
                <a:gdLst/>
                <a:ahLst/>
                <a:cxnLst>
                  <a:cxn ang="0">
                    <a:pos x="59" y="10"/>
                  </a:cxn>
                  <a:cxn ang="0">
                    <a:pos x="42" y="0"/>
                  </a:cxn>
                  <a:cxn ang="0">
                    <a:pos x="0" y="8"/>
                  </a:cxn>
                  <a:cxn ang="0">
                    <a:pos x="18" y="23"/>
                  </a:cxn>
                  <a:cxn ang="0">
                    <a:pos x="59" y="10"/>
                  </a:cxn>
                </a:cxnLst>
                <a:rect l="0" t="0" r="r" b="b"/>
                <a:pathLst>
                  <a:path w="60" h="24">
                    <a:moveTo>
                      <a:pt x="59" y="10"/>
                    </a:moveTo>
                    <a:lnTo>
                      <a:pt x="42" y="0"/>
                    </a:lnTo>
                    <a:lnTo>
                      <a:pt x="0" y="8"/>
                    </a:lnTo>
                    <a:lnTo>
                      <a:pt x="18" y="23"/>
                    </a:lnTo>
                    <a:lnTo>
                      <a:pt x="59" y="10"/>
                    </a:lnTo>
                  </a:path>
                </a:pathLst>
              </a:custGeom>
              <a:solidFill>
                <a:srgbClr val="FF9900"/>
              </a:solidFill>
              <a:ln w="9525" cap="rnd">
                <a:noFill/>
                <a:round/>
                <a:headEnd/>
                <a:tailEnd/>
              </a:ln>
              <a:effectLst/>
            </p:spPr>
            <p:txBody>
              <a:bodyPr/>
              <a:lstStyle/>
              <a:p>
                <a:endParaRPr lang="zh-CN" altLang="en-US" dirty="0">
                  <a:latin typeface="华文细黑" pitchFamily="2" charset="-122"/>
                  <a:ea typeface="华文细黑" pitchFamily="2" charset="-122"/>
                </a:endParaRPr>
              </a:p>
            </p:txBody>
          </p:sp>
          <p:sp>
            <p:nvSpPr>
              <p:cNvPr id="63" name="Freeform 301"/>
              <p:cNvSpPr>
                <a:spLocks/>
              </p:cNvSpPr>
              <p:nvPr/>
            </p:nvSpPr>
            <p:spPr bwMode="auto">
              <a:xfrm>
                <a:off x="4270" y="2826"/>
                <a:ext cx="37" cy="93"/>
              </a:xfrm>
              <a:custGeom>
                <a:avLst/>
                <a:gdLst/>
                <a:ahLst/>
                <a:cxnLst>
                  <a:cxn ang="0">
                    <a:pos x="0" y="0"/>
                  </a:cxn>
                  <a:cxn ang="0">
                    <a:pos x="4" y="69"/>
                  </a:cxn>
                  <a:cxn ang="0">
                    <a:pos x="36" y="92"/>
                  </a:cxn>
                  <a:cxn ang="0">
                    <a:pos x="18" y="15"/>
                  </a:cxn>
                  <a:cxn ang="0">
                    <a:pos x="0" y="0"/>
                  </a:cxn>
                </a:cxnLst>
                <a:rect l="0" t="0" r="r" b="b"/>
                <a:pathLst>
                  <a:path w="37" h="93">
                    <a:moveTo>
                      <a:pt x="0" y="0"/>
                    </a:moveTo>
                    <a:lnTo>
                      <a:pt x="4" y="69"/>
                    </a:lnTo>
                    <a:lnTo>
                      <a:pt x="36" y="92"/>
                    </a:lnTo>
                    <a:lnTo>
                      <a:pt x="18" y="15"/>
                    </a:lnTo>
                    <a:lnTo>
                      <a:pt x="0" y="0"/>
                    </a:lnTo>
                  </a:path>
                </a:pathLst>
              </a:custGeom>
              <a:solidFill>
                <a:srgbClr val="FF9900"/>
              </a:solidFill>
              <a:ln w="9525" cap="rnd">
                <a:noFill/>
                <a:round/>
                <a:headEnd/>
                <a:tailEnd/>
              </a:ln>
              <a:effectLst/>
            </p:spPr>
            <p:txBody>
              <a:bodyPr/>
              <a:lstStyle/>
              <a:p>
                <a:endParaRPr lang="zh-CN" altLang="en-US" dirty="0">
                  <a:latin typeface="华文细黑" pitchFamily="2" charset="-122"/>
                  <a:ea typeface="华文细黑" pitchFamily="2" charset="-122"/>
                </a:endParaRPr>
              </a:p>
            </p:txBody>
          </p:sp>
          <p:sp>
            <p:nvSpPr>
              <p:cNvPr id="64" name="Freeform 302"/>
              <p:cNvSpPr>
                <a:spLocks/>
              </p:cNvSpPr>
              <p:nvPr/>
            </p:nvSpPr>
            <p:spPr bwMode="auto">
              <a:xfrm>
                <a:off x="4497" y="2947"/>
                <a:ext cx="77" cy="56"/>
              </a:xfrm>
              <a:custGeom>
                <a:avLst/>
                <a:gdLst/>
                <a:ahLst/>
                <a:cxnLst>
                  <a:cxn ang="0">
                    <a:pos x="24" y="55"/>
                  </a:cxn>
                  <a:cxn ang="0">
                    <a:pos x="0" y="14"/>
                  </a:cxn>
                  <a:cxn ang="0">
                    <a:pos x="52" y="0"/>
                  </a:cxn>
                  <a:cxn ang="0">
                    <a:pos x="76" y="38"/>
                  </a:cxn>
                  <a:cxn ang="0">
                    <a:pos x="24" y="55"/>
                  </a:cxn>
                </a:cxnLst>
                <a:rect l="0" t="0" r="r" b="b"/>
                <a:pathLst>
                  <a:path w="77" h="56">
                    <a:moveTo>
                      <a:pt x="24" y="55"/>
                    </a:moveTo>
                    <a:lnTo>
                      <a:pt x="0" y="14"/>
                    </a:lnTo>
                    <a:lnTo>
                      <a:pt x="52" y="0"/>
                    </a:lnTo>
                    <a:lnTo>
                      <a:pt x="76" y="38"/>
                    </a:lnTo>
                    <a:lnTo>
                      <a:pt x="24" y="55"/>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5" name="Freeform 303"/>
              <p:cNvSpPr>
                <a:spLocks/>
              </p:cNvSpPr>
              <p:nvPr/>
            </p:nvSpPr>
            <p:spPr bwMode="auto">
              <a:xfrm>
                <a:off x="4425" y="2970"/>
                <a:ext cx="76" cy="58"/>
              </a:xfrm>
              <a:custGeom>
                <a:avLst/>
                <a:gdLst/>
                <a:ahLst/>
                <a:cxnLst>
                  <a:cxn ang="0">
                    <a:pos x="23" y="57"/>
                  </a:cxn>
                  <a:cxn ang="0">
                    <a:pos x="0" y="15"/>
                  </a:cxn>
                  <a:cxn ang="0">
                    <a:pos x="50" y="0"/>
                  </a:cxn>
                  <a:cxn ang="0">
                    <a:pos x="75" y="39"/>
                  </a:cxn>
                  <a:cxn ang="0">
                    <a:pos x="23" y="57"/>
                  </a:cxn>
                </a:cxnLst>
                <a:rect l="0" t="0" r="r" b="b"/>
                <a:pathLst>
                  <a:path w="76" h="58">
                    <a:moveTo>
                      <a:pt x="23" y="57"/>
                    </a:moveTo>
                    <a:lnTo>
                      <a:pt x="0" y="15"/>
                    </a:lnTo>
                    <a:lnTo>
                      <a:pt x="50" y="0"/>
                    </a:lnTo>
                    <a:lnTo>
                      <a:pt x="75" y="39"/>
                    </a:lnTo>
                    <a:lnTo>
                      <a:pt x="23" y="57"/>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6" name="Freeform 304"/>
              <p:cNvSpPr>
                <a:spLocks/>
              </p:cNvSpPr>
              <p:nvPr/>
            </p:nvSpPr>
            <p:spPr bwMode="auto">
              <a:xfrm>
                <a:off x="4604" y="2983"/>
                <a:ext cx="77" cy="57"/>
              </a:xfrm>
              <a:custGeom>
                <a:avLst/>
                <a:gdLst/>
                <a:ahLst/>
                <a:cxnLst>
                  <a:cxn ang="0">
                    <a:pos x="23" y="56"/>
                  </a:cxn>
                  <a:cxn ang="0">
                    <a:pos x="0" y="14"/>
                  </a:cxn>
                  <a:cxn ang="0">
                    <a:pos x="51" y="0"/>
                  </a:cxn>
                  <a:cxn ang="0">
                    <a:pos x="76" y="39"/>
                  </a:cxn>
                  <a:cxn ang="0">
                    <a:pos x="23" y="56"/>
                  </a:cxn>
                </a:cxnLst>
                <a:rect l="0" t="0" r="r" b="b"/>
                <a:pathLst>
                  <a:path w="77" h="57">
                    <a:moveTo>
                      <a:pt x="23" y="56"/>
                    </a:moveTo>
                    <a:lnTo>
                      <a:pt x="0" y="14"/>
                    </a:lnTo>
                    <a:lnTo>
                      <a:pt x="51" y="0"/>
                    </a:lnTo>
                    <a:lnTo>
                      <a:pt x="76" y="39"/>
                    </a:lnTo>
                    <a:lnTo>
                      <a:pt x="23" y="56"/>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7" name="Freeform 305"/>
              <p:cNvSpPr>
                <a:spLocks/>
              </p:cNvSpPr>
              <p:nvPr/>
            </p:nvSpPr>
            <p:spPr bwMode="auto">
              <a:xfrm>
                <a:off x="4531" y="3007"/>
                <a:ext cx="77" cy="58"/>
              </a:xfrm>
              <a:custGeom>
                <a:avLst/>
                <a:gdLst/>
                <a:ahLst/>
                <a:cxnLst>
                  <a:cxn ang="0">
                    <a:pos x="24" y="57"/>
                  </a:cxn>
                  <a:cxn ang="0">
                    <a:pos x="0" y="14"/>
                  </a:cxn>
                  <a:cxn ang="0">
                    <a:pos x="52" y="0"/>
                  </a:cxn>
                  <a:cxn ang="0">
                    <a:pos x="76" y="39"/>
                  </a:cxn>
                  <a:cxn ang="0">
                    <a:pos x="24" y="57"/>
                  </a:cxn>
                </a:cxnLst>
                <a:rect l="0" t="0" r="r" b="b"/>
                <a:pathLst>
                  <a:path w="77" h="58">
                    <a:moveTo>
                      <a:pt x="24" y="57"/>
                    </a:moveTo>
                    <a:lnTo>
                      <a:pt x="0" y="14"/>
                    </a:lnTo>
                    <a:lnTo>
                      <a:pt x="52" y="0"/>
                    </a:lnTo>
                    <a:lnTo>
                      <a:pt x="76" y="39"/>
                    </a:lnTo>
                    <a:lnTo>
                      <a:pt x="24" y="57"/>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8" name="Freeform 306"/>
              <p:cNvSpPr>
                <a:spLocks/>
              </p:cNvSpPr>
              <p:nvPr/>
            </p:nvSpPr>
            <p:spPr bwMode="auto">
              <a:xfrm>
                <a:off x="4459" y="3031"/>
                <a:ext cx="77" cy="57"/>
              </a:xfrm>
              <a:custGeom>
                <a:avLst/>
                <a:gdLst/>
                <a:ahLst/>
                <a:cxnLst>
                  <a:cxn ang="0">
                    <a:pos x="23" y="56"/>
                  </a:cxn>
                  <a:cxn ang="0">
                    <a:pos x="0" y="15"/>
                  </a:cxn>
                  <a:cxn ang="0">
                    <a:pos x="51" y="0"/>
                  </a:cxn>
                  <a:cxn ang="0">
                    <a:pos x="76" y="38"/>
                  </a:cxn>
                  <a:cxn ang="0">
                    <a:pos x="23" y="56"/>
                  </a:cxn>
                </a:cxnLst>
                <a:rect l="0" t="0" r="r" b="b"/>
                <a:pathLst>
                  <a:path w="77" h="57">
                    <a:moveTo>
                      <a:pt x="23" y="56"/>
                    </a:moveTo>
                    <a:lnTo>
                      <a:pt x="0" y="15"/>
                    </a:lnTo>
                    <a:lnTo>
                      <a:pt x="51" y="0"/>
                    </a:lnTo>
                    <a:lnTo>
                      <a:pt x="76" y="38"/>
                    </a:lnTo>
                    <a:lnTo>
                      <a:pt x="23" y="56"/>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69" name="Freeform 307"/>
              <p:cNvSpPr>
                <a:spLocks/>
              </p:cNvSpPr>
              <p:nvPr/>
            </p:nvSpPr>
            <p:spPr bwMode="auto">
              <a:xfrm>
                <a:off x="4639" y="3042"/>
                <a:ext cx="76" cy="57"/>
              </a:xfrm>
              <a:custGeom>
                <a:avLst/>
                <a:gdLst/>
                <a:ahLst/>
                <a:cxnLst>
                  <a:cxn ang="0">
                    <a:pos x="23" y="56"/>
                  </a:cxn>
                  <a:cxn ang="0">
                    <a:pos x="0" y="14"/>
                  </a:cxn>
                  <a:cxn ang="0">
                    <a:pos x="50" y="0"/>
                  </a:cxn>
                  <a:cxn ang="0">
                    <a:pos x="75" y="39"/>
                  </a:cxn>
                  <a:cxn ang="0">
                    <a:pos x="23" y="56"/>
                  </a:cxn>
                </a:cxnLst>
                <a:rect l="0" t="0" r="r" b="b"/>
                <a:pathLst>
                  <a:path w="76" h="57">
                    <a:moveTo>
                      <a:pt x="23" y="56"/>
                    </a:moveTo>
                    <a:lnTo>
                      <a:pt x="0" y="14"/>
                    </a:lnTo>
                    <a:lnTo>
                      <a:pt x="50" y="0"/>
                    </a:lnTo>
                    <a:lnTo>
                      <a:pt x="75" y="39"/>
                    </a:lnTo>
                    <a:lnTo>
                      <a:pt x="23" y="56"/>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70" name="Freeform 308"/>
              <p:cNvSpPr>
                <a:spLocks/>
              </p:cNvSpPr>
              <p:nvPr/>
            </p:nvSpPr>
            <p:spPr bwMode="auto">
              <a:xfrm>
                <a:off x="4563" y="3064"/>
                <a:ext cx="77" cy="57"/>
              </a:xfrm>
              <a:custGeom>
                <a:avLst/>
                <a:gdLst/>
                <a:ahLst/>
                <a:cxnLst>
                  <a:cxn ang="0">
                    <a:pos x="24" y="56"/>
                  </a:cxn>
                  <a:cxn ang="0">
                    <a:pos x="0" y="15"/>
                  </a:cxn>
                  <a:cxn ang="0">
                    <a:pos x="52" y="0"/>
                  </a:cxn>
                  <a:cxn ang="0">
                    <a:pos x="76" y="38"/>
                  </a:cxn>
                  <a:cxn ang="0">
                    <a:pos x="24" y="56"/>
                  </a:cxn>
                </a:cxnLst>
                <a:rect l="0" t="0" r="r" b="b"/>
                <a:pathLst>
                  <a:path w="77" h="57">
                    <a:moveTo>
                      <a:pt x="24" y="56"/>
                    </a:moveTo>
                    <a:lnTo>
                      <a:pt x="0" y="15"/>
                    </a:lnTo>
                    <a:lnTo>
                      <a:pt x="52" y="0"/>
                    </a:lnTo>
                    <a:lnTo>
                      <a:pt x="76" y="38"/>
                    </a:lnTo>
                    <a:lnTo>
                      <a:pt x="24" y="56"/>
                    </a:lnTo>
                  </a:path>
                </a:pathLst>
              </a:custGeom>
              <a:solidFill>
                <a:schemeClr val="bg2"/>
              </a:solidFill>
              <a:ln w="9525" cap="rnd">
                <a:noFill/>
                <a:round/>
                <a:headEnd/>
                <a:tailEnd/>
              </a:ln>
              <a:effectLst/>
            </p:spPr>
            <p:txBody>
              <a:bodyPr/>
              <a:lstStyle/>
              <a:p>
                <a:endParaRPr lang="zh-CN" altLang="en-US" dirty="0">
                  <a:latin typeface="华文细黑" pitchFamily="2" charset="-122"/>
                  <a:ea typeface="华文细黑" pitchFamily="2" charset="-122"/>
                </a:endParaRPr>
              </a:p>
            </p:txBody>
          </p:sp>
          <p:sp>
            <p:nvSpPr>
              <p:cNvPr id="71" name="Freeform 309"/>
              <p:cNvSpPr>
                <a:spLocks/>
              </p:cNvSpPr>
              <p:nvPr/>
            </p:nvSpPr>
            <p:spPr bwMode="auto">
              <a:xfrm>
                <a:off x="4491" y="3087"/>
                <a:ext cx="77" cy="58"/>
              </a:xfrm>
              <a:custGeom>
                <a:avLst/>
                <a:gdLst/>
                <a:ahLst/>
                <a:cxnLst>
                  <a:cxn ang="0">
                    <a:pos x="23" y="57"/>
                  </a:cxn>
                  <a:cxn ang="0">
                    <a:pos x="0" y="15"/>
                  </a:cxn>
                  <a:cxn ang="0">
                    <a:pos x="52" y="0"/>
                  </a:cxn>
                  <a:cxn ang="0">
                    <a:pos x="76" y="39"/>
                  </a:cxn>
                  <a:cxn ang="0">
                    <a:pos x="23" y="57"/>
                  </a:cxn>
                </a:cxnLst>
                <a:rect l="0" t="0" r="r" b="b"/>
                <a:pathLst>
                  <a:path w="77" h="58">
                    <a:moveTo>
                      <a:pt x="23" y="57"/>
                    </a:moveTo>
                    <a:lnTo>
                      <a:pt x="0" y="15"/>
                    </a:lnTo>
                    <a:lnTo>
                      <a:pt x="52" y="0"/>
                    </a:lnTo>
                    <a:lnTo>
                      <a:pt x="76" y="39"/>
                    </a:lnTo>
                    <a:lnTo>
                      <a:pt x="23" y="57"/>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72" name="Freeform 310"/>
              <p:cNvSpPr>
                <a:spLocks/>
              </p:cNvSpPr>
              <p:nvPr/>
            </p:nvSpPr>
            <p:spPr bwMode="auto">
              <a:xfrm>
                <a:off x="4671" y="3099"/>
                <a:ext cx="78" cy="57"/>
              </a:xfrm>
              <a:custGeom>
                <a:avLst/>
                <a:gdLst/>
                <a:ahLst/>
                <a:cxnLst>
                  <a:cxn ang="0">
                    <a:pos x="24" y="56"/>
                  </a:cxn>
                  <a:cxn ang="0">
                    <a:pos x="0" y="14"/>
                  </a:cxn>
                  <a:cxn ang="0">
                    <a:pos x="52" y="0"/>
                  </a:cxn>
                  <a:cxn ang="0">
                    <a:pos x="77" y="39"/>
                  </a:cxn>
                  <a:cxn ang="0">
                    <a:pos x="24" y="56"/>
                  </a:cxn>
                </a:cxnLst>
                <a:rect l="0" t="0" r="r" b="b"/>
                <a:pathLst>
                  <a:path w="78" h="57">
                    <a:moveTo>
                      <a:pt x="24" y="56"/>
                    </a:moveTo>
                    <a:lnTo>
                      <a:pt x="0" y="14"/>
                    </a:lnTo>
                    <a:lnTo>
                      <a:pt x="52" y="0"/>
                    </a:lnTo>
                    <a:lnTo>
                      <a:pt x="77" y="39"/>
                    </a:lnTo>
                    <a:lnTo>
                      <a:pt x="24" y="56"/>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73" name="Freeform 311"/>
              <p:cNvSpPr>
                <a:spLocks/>
              </p:cNvSpPr>
              <p:nvPr/>
            </p:nvSpPr>
            <p:spPr bwMode="auto">
              <a:xfrm>
                <a:off x="4597" y="3120"/>
                <a:ext cx="77" cy="58"/>
              </a:xfrm>
              <a:custGeom>
                <a:avLst/>
                <a:gdLst/>
                <a:ahLst/>
                <a:cxnLst>
                  <a:cxn ang="0">
                    <a:pos x="24" y="57"/>
                  </a:cxn>
                  <a:cxn ang="0">
                    <a:pos x="0" y="15"/>
                  </a:cxn>
                  <a:cxn ang="0">
                    <a:pos x="52" y="0"/>
                  </a:cxn>
                  <a:cxn ang="0">
                    <a:pos x="76" y="39"/>
                  </a:cxn>
                  <a:cxn ang="0">
                    <a:pos x="24" y="57"/>
                  </a:cxn>
                </a:cxnLst>
                <a:rect l="0" t="0" r="r" b="b"/>
                <a:pathLst>
                  <a:path w="77" h="58">
                    <a:moveTo>
                      <a:pt x="24" y="57"/>
                    </a:moveTo>
                    <a:lnTo>
                      <a:pt x="0" y="15"/>
                    </a:lnTo>
                    <a:lnTo>
                      <a:pt x="52" y="0"/>
                    </a:lnTo>
                    <a:lnTo>
                      <a:pt x="76" y="39"/>
                    </a:lnTo>
                    <a:lnTo>
                      <a:pt x="24" y="57"/>
                    </a:lnTo>
                  </a:path>
                </a:pathLst>
              </a:custGeom>
              <a:solidFill>
                <a:schemeClr val="bg2"/>
              </a:solidFill>
              <a:ln w="9525" cap="rnd">
                <a:noFill/>
                <a:round/>
                <a:headEnd/>
                <a:tailEnd/>
              </a:ln>
              <a:effectLst/>
            </p:spPr>
            <p:txBody>
              <a:bodyPr/>
              <a:lstStyle/>
              <a:p>
                <a:endParaRPr lang="zh-CN" altLang="en-US">
                  <a:latin typeface="华文细黑" pitchFamily="2" charset="-122"/>
                  <a:ea typeface="华文细黑" pitchFamily="2" charset="-122"/>
                </a:endParaRPr>
              </a:p>
            </p:txBody>
          </p:sp>
          <p:sp>
            <p:nvSpPr>
              <p:cNvPr id="74" name="Freeform 312"/>
              <p:cNvSpPr>
                <a:spLocks/>
              </p:cNvSpPr>
              <p:nvPr/>
            </p:nvSpPr>
            <p:spPr bwMode="auto">
              <a:xfrm>
                <a:off x="4525" y="3145"/>
                <a:ext cx="78" cy="58"/>
              </a:xfrm>
              <a:custGeom>
                <a:avLst/>
                <a:gdLst/>
                <a:ahLst/>
                <a:cxnLst>
                  <a:cxn ang="0">
                    <a:pos x="24" y="57"/>
                  </a:cxn>
                  <a:cxn ang="0">
                    <a:pos x="0" y="15"/>
                  </a:cxn>
                  <a:cxn ang="0">
                    <a:pos x="52" y="0"/>
                  </a:cxn>
                  <a:cxn ang="0">
                    <a:pos x="77" y="39"/>
                  </a:cxn>
                  <a:cxn ang="0">
                    <a:pos x="24" y="57"/>
                  </a:cxn>
                </a:cxnLst>
                <a:rect l="0" t="0" r="r" b="b"/>
                <a:pathLst>
                  <a:path w="78" h="58">
                    <a:moveTo>
                      <a:pt x="24" y="57"/>
                    </a:moveTo>
                    <a:lnTo>
                      <a:pt x="0" y="15"/>
                    </a:lnTo>
                    <a:lnTo>
                      <a:pt x="52" y="0"/>
                    </a:lnTo>
                    <a:lnTo>
                      <a:pt x="77" y="39"/>
                    </a:lnTo>
                    <a:lnTo>
                      <a:pt x="24" y="57"/>
                    </a:lnTo>
                  </a:path>
                </a:pathLst>
              </a:custGeom>
              <a:solidFill>
                <a:schemeClr val="bg2"/>
              </a:solidFill>
              <a:ln w="9525" cap="rnd">
                <a:noFill/>
                <a:round/>
                <a:headEnd/>
                <a:tailEnd/>
              </a:ln>
              <a:effectLst/>
            </p:spPr>
            <p:txBody>
              <a:bodyPr/>
              <a:lstStyle/>
              <a:p>
                <a:endParaRPr lang="zh-CN" altLang="en-US" dirty="0">
                  <a:latin typeface="华文细黑" pitchFamily="2" charset="-122"/>
                  <a:ea typeface="华文细黑" pitchFamily="2" charset="-122"/>
                </a:endParaRPr>
              </a:p>
            </p:txBody>
          </p:sp>
        </p:grpSp>
        <p:sp>
          <p:nvSpPr>
            <p:cNvPr id="45" name="Freeform 14"/>
            <p:cNvSpPr>
              <a:spLocks/>
            </p:cNvSpPr>
            <p:nvPr/>
          </p:nvSpPr>
          <p:spPr bwMode="gray">
            <a:xfrm rot="20678787" flipH="1">
              <a:off x="5311954" y="3577593"/>
              <a:ext cx="635091" cy="43435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FFFF">
                    <a:alpha val="0"/>
                  </a:srgbClr>
                </a:gs>
                <a:gs pos="100000">
                  <a:srgbClr val="003366">
                    <a:alpha val="78000"/>
                  </a:srgbClr>
                </a:gs>
              </a:gsLst>
              <a:lin ang="5400000" scaled="1"/>
            </a:gradFill>
            <a:ln w="9525">
              <a:noFill/>
              <a:miter lim="800000"/>
              <a:headEnd/>
              <a:tailEnd/>
            </a:ln>
            <a:effectLst/>
          </p:spPr>
          <p:txBody>
            <a:bodyPr wrap="none" anchor="ctr"/>
            <a:lstStyle/>
            <a:p>
              <a:pPr defTabSz="914400" fontAlgn="auto" hangingPunct="1">
                <a:lnSpc>
                  <a:spcPct val="100000"/>
                </a:lnSpc>
                <a:spcBef>
                  <a:spcPts val="0"/>
                </a:spcBef>
                <a:spcAft>
                  <a:spcPts val="0"/>
                </a:spcAft>
                <a:buClrTx/>
                <a:buSzTx/>
                <a:buNone/>
                <a:defRPr/>
              </a:pPr>
              <a:endParaRPr lang="zh-CN" altLang="en-US" kern="0">
                <a:solidFill>
                  <a:sysClr val="windowText" lastClr="000000"/>
                </a:solidFill>
                <a:latin typeface="华文细黑" pitchFamily="2" charset="-122"/>
                <a:ea typeface="华文细黑" pitchFamily="2" charset="-122"/>
              </a:endParaRPr>
            </a:p>
          </p:txBody>
        </p:sp>
        <p:sp>
          <p:nvSpPr>
            <p:cNvPr id="46" name="Freeform 14"/>
            <p:cNvSpPr>
              <a:spLocks/>
            </p:cNvSpPr>
            <p:nvPr/>
          </p:nvSpPr>
          <p:spPr bwMode="gray">
            <a:xfrm rot="19089354" flipH="1">
              <a:off x="5188048" y="2781222"/>
              <a:ext cx="860361" cy="43435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FFFF">
                    <a:alpha val="0"/>
                  </a:srgbClr>
                </a:gs>
                <a:gs pos="100000">
                  <a:srgbClr val="003366">
                    <a:alpha val="78000"/>
                  </a:srgbClr>
                </a:gs>
              </a:gsLst>
              <a:lin ang="5400000" scaled="1"/>
            </a:gradFill>
            <a:ln w="9525">
              <a:noFill/>
              <a:miter lim="800000"/>
              <a:headEnd/>
              <a:tailEnd/>
            </a:ln>
            <a:effectLst/>
          </p:spPr>
          <p:txBody>
            <a:bodyPr wrap="none" anchor="ctr"/>
            <a:lstStyle/>
            <a:p>
              <a:pPr defTabSz="914400" fontAlgn="auto" hangingPunct="1">
                <a:lnSpc>
                  <a:spcPct val="100000"/>
                </a:lnSpc>
                <a:spcBef>
                  <a:spcPts val="0"/>
                </a:spcBef>
                <a:spcAft>
                  <a:spcPts val="0"/>
                </a:spcAft>
                <a:buClrTx/>
                <a:buSzTx/>
                <a:buNone/>
                <a:defRPr/>
              </a:pPr>
              <a:endParaRPr lang="zh-CN" altLang="en-US" kern="0">
                <a:solidFill>
                  <a:sysClr val="windowText" lastClr="000000"/>
                </a:solidFill>
                <a:latin typeface="华文细黑" pitchFamily="2" charset="-122"/>
                <a:ea typeface="华文细黑" pitchFamily="2" charset="-122"/>
              </a:endParaRPr>
            </a:p>
          </p:txBody>
        </p:sp>
        <p:sp>
          <p:nvSpPr>
            <p:cNvPr id="47" name="Freeform 14"/>
            <p:cNvSpPr>
              <a:spLocks/>
            </p:cNvSpPr>
            <p:nvPr/>
          </p:nvSpPr>
          <p:spPr bwMode="gray">
            <a:xfrm rot="961182" flipH="1">
              <a:off x="5407133" y="4078039"/>
              <a:ext cx="635091" cy="434355"/>
            </a:xfrm>
            <a:custGeom>
              <a:avLst/>
              <a:gdLst/>
              <a:ahLst/>
              <a:cxnLst>
                <a:cxn ang="0">
                  <a:pos x="580" y="0"/>
                </a:cxn>
                <a:cxn ang="0">
                  <a:pos x="578" y="90"/>
                </a:cxn>
                <a:cxn ang="0">
                  <a:pos x="568" y="174"/>
                </a:cxn>
                <a:cxn ang="0">
                  <a:pos x="552" y="252"/>
                </a:cxn>
                <a:cxn ang="0">
                  <a:pos x="526" y="324"/>
                </a:cxn>
                <a:cxn ang="0">
                  <a:pos x="494" y="390"/>
                </a:cxn>
                <a:cxn ang="0">
                  <a:pos x="452" y="450"/>
                </a:cxn>
                <a:cxn ang="0">
                  <a:pos x="402" y="508"/>
                </a:cxn>
                <a:cxn ang="0">
                  <a:pos x="342" y="560"/>
                </a:cxn>
                <a:cxn ang="0">
                  <a:pos x="270" y="610"/>
                </a:cxn>
                <a:cxn ang="0">
                  <a:pos x="188" y="656"/>
                </a:cxn>
                <a:cxn ang="0">
                  <a:pos x="188" y="798"/>
                </a:cxn>
                <a:cxn ang="0">
                  <a:pos x="0" y="514"/>
                </a:cxn>
                <a:cxn ang="0">
                  <a:pos x="188" y="230"/>
                </a:cxn>
                <a:cxn ang="0">
                  <a:pos x="188" y="372"/>
                </a:cxn>
                <a:cxn ang="0">
                  <a:pos x="224" y="368"/>
                </a:cxn>
                <a:cxn ang="0">
                  <a:pos x="264" y="356"/>
                </a:cxn>
                <a:cxn ang="0">
                  <a:pos x="306" y="336"/>
                </a:cxn>
                <a:cxn ang="0">
                  <a:pos x="348" y="310"/>
                </a:cxn>
                <a:cxn ang="0">
                  <a:pos x="392" y="280"/>
                </a:cxn>
                <a:cxn ang="0">
                  <a:pos x="432" y="246"/>
                </a:cxn>
                <a:cxn ang="0">
                  <a:pos x="472" y="208"/>
                </a:cxn>
                <a:cxn ang="0">
                  <a:pos x="506" y="166"/>
                </a:cxn>
                <a:cxn ang="0">
                  <a:pos x="536" y="124"/>
                </a:cxn>
                <a:cxn ang="0">
                  <a:pos x="558" y="82"/>
                </a:cxn>
                <a:cxn ang="0">
                  <a:pos x="574" y="40"/>
                </a:cxn>
                <a:cxn ang="0">
                  <a:pos x="578" y="0"/>
                </a:cxn>
                <a:cxn ang="0">
                  <a:pos x="580" y="0"/>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FFFF">
                    <a:alpha val="0"/>
                  </a:srgbClr>
                </a:gs>
                <a:gs pos="100000">
                  <a:srgbClr val="003366">
                    <a:alpha val="78000"/>
                  </a:srgbClr>
                </a:gs>
              </a:gsLst>
              <a:lin ang="5400000" scaled="1"/>
            </a:gradFill>
            <a:ln w="9525">
              <a:noFill/>
              <a:miter lim="800000"/>
              <a:headEnd/>
              <a:tailEnd/>
            </a:ln>
            <a:effectLst/>
          </p:spPr>
          <p:txBody>
            <a:bodyPr wrap="none" anchor="ctr"/>
            <a:lstStyle/>
            <a:p>
              <a:pPr defTabSz="914400" fontAlgn="auto" hangingPunct="1">
                <a:lnSpc>
                  <a:spcPct val="100000"/>
                </a:lnSpc>
                <a:spcBef>
                  <a:spcPts val="0"/>
                </a:spcBef>
                <a:spcAft>
                  <a:spcPts val="0"/>
                </a:spcAft>
                <a:buClrTx/>
                <a:buSzTx/>
                <a:buNone/>
                <a:defRPr/>
              </a:pPr>
              <a:endParaRPr lang="zh-CN" altLang="en-US" kern="0">
                <a:solidFill>
                  <a:sysClr val="windowText" lastClr="000000"/>
                </a:solidFill>
                <a:latin typeface="华文细黑" pitchFamily="2" charset="-122"/>
                <a:ea typeface="华文细黑" pitchFamily="2" charset="-122"/>
              </a:endParaRPr>
            </a:p>
          </p:txBody>
        </p:sp>
        <p:sp>
          <p:nvSpPr>
            <p:cNvPr id="48" name="矩形 47"/>
            <p:cNvSpPr/>
            <p:nvPr/>
          </p:nvSpPr>
          <p:spPr>
            <a:xfrm>
              <a:off x="3671097" y="2589954"/>
              <a:ext cx="2031325" cy="358927"/>
            </a:xfrm>
            <a:prstGeom prst="rect">
              <a:avLst/>
            </a:prstGeom>
            <a:ln>
              <a:noFill/>
            </a:ln>
          </p:spPr>
          <p:txBody>
            <a:bodyPr wrap="none">
              <a:spAutoFit/>
            </a:bodyPr>
            <a:lstStyle/>
            <a:p>
              <a:pPr>
                <a:buNone/>
              </a:pPr>
              <a:r>
                <a:rPr lang="zh-CN" altLang="en-US" b="0" dirty="0" smtClean="0">
                  <a:latin typeface="华文细黑" pitchFamily="2" charset="-122"/>
                  <a:ea typeface="华文细黑" pitchFamily="2" charset="-122"/>
                </a:rPr>
                <a:t>“马上过来开会”</a:t>
              </a:r>
              <a:endParaRPr lang="zh-CN" altLang="en-US" b="0" dirty="0">
                <a:latin typeface="华文细黑" pitchFamily="2" charset="-122"/>
                <a:ea typeface="华文细黑" pitchFamily="2" charset="-122"/>
              </a:endParaRPr>
            </a:p>
          </p:txBody>
        </p:sp>
        <p:sp>
          <p:nvSpPr>
            <p:cNvPr id="49" name="矩形 48"/>
            <p:cNvSpPr/>
            <p:nvPr/>
          </p:nvSpPr>
          <p:spPr bwMode="auto">
            <a:xfrm>
              <a:off x="3649315" y="2420888"/>
              <a:ext cx="2880320" cy="2484000"/>
            </a:xfrm>
            <a:prstGeom prst="rect">
              <a:avLst/>
            </a:prstGeom>
            <a:noFill/>
            <a:ln w="19050"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华文细黑" pitchFamily="2" charset="-122"/>
                <a:ea typeface="华文细黑" pitchFamily="2" charset="-122"/>
              </a:endParaRPr>
            </a:p>
          </p:txBody>
        </p:sp>
      </p:grpSp>
      <p:pic>
        <p:nvPicPr>
          <p:cNvPr id="114" name="Picture 8"/>
          <p:cNvPicPr>
            <a:picLocks noChangeAspect="1" noChangeArrowheads="1"/>
          </p:cNvPicPr>
          <p:nvPr/>
        </p:nvPicPr>
        <p:blipFill>
          <a:blip r:embed="rId9" cstate="print"/>
          <a:srcRect/>
          <a:stretch>
            <a:fillRect/>
          </a:stretch>
        </p:blipFill>
        <p:spPr bwMode="auto">
          <a:xfrm>
            <a:off x="8329835" y="2852936"/>
            <a:ext cx="2880320" cy="2736304"/>
          </a:xfrm>
          <a:prstGeom prst="rect">
            <a:avLst/>
          </a:prstGeom>
          <a:noFill/>
          <a:ln w="9525">
            <a:solidFill>
              <a:schemeClr val="bg2">
                <a:lumMod val="60000"/>
                <a:lumOff val="40000"/>
              </a:schemeClr>
            </a:solidFill>
            <a:miter lim="800000"/>
            <a:headEnd/>
            <a:tailEnd/>
          </a:ln>
        </p:spPr>
      </p:pic>
      <p:sp>
        <p:nvSpPr>
          <p:cNvPr id="115" name="矩形 114"/>
          <p:cNvSpPr/>
          <p:nvPr/>
        </p:nvSpPr>
        <p:spPr bwMode="auto">
          <a:xfrm>
            <a:off x="8351920" y="5652185"/>
            <a:ext cx="2858235"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defTabSz="588012" eaLnBrk="0" fontAlgn="auto" hangingPunct="0">
              <a:spcBef>
                <a:spcPts val="0"/>
              </a:spcBef>
              <a:spcAft>
                <a:spcPts val="0"/>
              </a:spcAft>
              <a:buClrTx/>
              <a:buSzPct val="60000"/>
              <a:buNone/>
            </a:pPr>
            <a:r>
              <a:rPr lang="zh-CN" altLang="en-US" sz="1600" kern="0" dirty="0" smtClean="0">
                <a:latin typeface="华文细黑" pitchFamily="2" charset="-122"/>
                <a:ea typeface="华文细黑" pitchFamily="2" charset="-122"/>
                <a:cs typeface="Arial" pitchFamily="34" charset="0"/>
              </a:rPr>
              <a:t>营销推送 </a:t>
            </a:r>
            <a:endParaRPr lang="zh-CN" altLang="en-US" sz="1600" kern="0" dirty="0">
              <a:latin typeface="华文细黑" pitchFamily="2" charset="-122"/>
              <a:ea typeface="华文细黑" pitchFamily="2" charset="-122"/>
              <a:cs typeface="Arial"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格 30"/>
          <p:cNvGraphicFramePr>
            <a:graphicFrameLocks noGrp="1"/>
          </p:cNvGraphicFramePr>
          <p:nvPr/>
        </p:nvGraphicFramePr>
        <p:xfrm>
          <a:off x="2857227" y="1618000"/>
          <a:ext cx="8784976" cy="442848"/>
        </p:xfrm>
        <a:graphic>
          <a:graphicData uri="http://schemas.openxmlformats.org/drawingml/2006/table">
            <a:tbl>
              <a:tblPr firstRow="1" bandRow="1">
                <a:tableStyleId>{5C22544A-7EE6-4342-B048-85BDC9FD1C3A}</a:tableStyleId>
              </a:tblPr>
              <a:tblGrid>
                <a:gridCol w="8784976"/>
              </a:tblGrid>
              <a:tr h="442848">
                <a:tc>
                  <a:txBody>
                    <a:bodyPr/>
                    <a:lstStyle/>
                    <a:p>
                      <a:pPr marL="0" lvl="1">
                        <a:lnSpc>
                          <a:spcPct val="150000"/>
                        </a:lnSpc>
                        <a:buNone/>
                      </a:pPr>
                      <a:r>
                        <a:rPr lang="zh-CN" altLang="en-US" sz="1400" b="0" dirty="0" smtClean="0">
                          <a:solidFill>
                            <a:schemeClr val="tx1"/>
                          </a:solidFill>
                          <a:latin typeface="华文细黑" pitchFamily="2" charset="-122"/>
                          <a:ea typeface="华文细黑" pitchFamily="2" charset="-122"/>
                          <a:sym typeface="微软雅黑" pitchFamily="34" charset="-122"/>
                        </a:rPr>
                        <a:t>点击应用界面上的“呼叫”按钮，</a:t>
                      </a:r>
                      <a:r>
                        <a:rPr lang="zh-CN" altLang="en-US" sz="1400" b="0" kern="1200" dirty="0" smtClean="0">
                          <a:solidFill>
                            <a:schemeClr val="tx1"/>
                          </a:solidFill>
                          <a:latin typeface="华文细黑" pitchFamily="2" charset="-122"/>
                          <a:ea typeface="华文细黑" pitchFamily="2" charset="-122"/>
                          <a:cs typeface="+mn-cs"/>
                          <a:sym typeface="微软雅黑" pitchFamily="34" charset="-122"/>
                        </a:rPr>
                        <a:t>平台将依次呼通主叫和被叫，实现双方语音通话。</a:t>
                      </a:r>
                      <a:endParaRPr lang="en-US" altLang="zh-CN" sz="1400" b="0" kern="1200" dirty="0" smtClean="0">
                        <a:solidFill>
                          <a:schemeClr val="tx1"/>
                        </a:solidFill>
                        <a:latin typeface="华文细黑" pitchFamily="2" charset="-122"/>
                        <a:ea typeface="华文细黑" pitchFamily="2" charset="-122"/>
                        <a:cs typeface="+mn-cs"/>
                        <a:sym typeface="微软雅黑" pitchFamily="34" charset="-122"/>
                      </a:endParaRPr>
                    </a:p>
                  </a:txBody>
                  <a:tcPr>
                    <a:solidFill>
                      <a:schemeClr val="bg2">
                        <a:lumMod val="60000"/>
                        <a:lumOff val="40000"/>
                      </a:schemeClr>
                    </a:solidFill>
                  </a:tcPr>
                </a:tc>
              </a:tr>
            </a:tbl>
          </a:graphicData>
        </a:graphic>
      </p:graphicFrame>
      <p:sp>
        <p:nvSpPr>
          <p:cNvPr id="22" name="标题 21"/>
          <p:cNvSpPr>
            <a:spLocks noGrp="1"/>
          </p:cNvSpPr>
          <p:nvPr>
            <p:ph type="title"/>
          </p:nvPr>
        </p:nvSpPr>
        <p:spPr/>
        <p:txBody>
          <a:bodyPr/>
          <a:lstStyle/>
          <a:p>
            <a:r>
              <a:rPr lang="zh-CN" altLang="en-US" dirty="0" smtClean="0"/>
              <a:t>点击拨号</a:t>
            </a:r>
            <a:endParaRPr lang="zh-CN" altLang="en-US" dirty="0"/>
          </a:p>
        </p:txBody>
      </p:sp>
      <p:graphicFrame>
        <p:nvGraphicFramePr>
          <p:cNvPr id="25" name="表格 24"/>
          <p:cNvGraphicFramePr>
            <a:graphicFrameLocks noGrp="1"/>
          </p:cNvGraphicFramePr>
          <p:nvPr/>
        </p:nvGraphicFramePr>
        <p:xfrm>
          <a:off x="2857227" y="2060848"/>
          <a:ext cx="8784976" cy="442848"/>
        </p:xfrm>
        <a:graphic>
          <a:graphicData uri="http://schemas.openxmlformats.org/drawingml/2006/table">
            <a:tbl>
              <a:tblPr firstRow="1" bandRow="1">
                <a:tableStyleId>{5C22544A-7EE6-4342-B048-85BDC9FD1C3A}</a:tableStyleId>
              </a:tblPr>
              <a:tblGrid>
                <a:gridCol w="8784976"/>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华文细黑" pitchFamily="2" charset="-122"/>
                          <a:ea typeface="华文细黑" pitchFamily="2" charset="-122"/>
                          <a:cs typeface="+mn-cs"/>
                          <a:sym typeface="微软雅黑" pitchFamily="34" charset="-122"/>
                        </a:rPr>
                        <a:t>用于企业</a:t>
                      </a:r>
                      <a:r>
                        <a:rPr lang="en-US" altLang="zh-CN" sz="1400" b="0" kern="1200" dirty="0" smtClean="0">
                          <a:solidFill>
                            <a:schemeClr val="tx1"/>
                          </a:solidFill>
                          <a:latin typeface="华文细黑" pitchFamily="2" charset="-122"/>
                          <a:ea typeface="华文细黑" pitchFamily="2" charset="-122"/>
                          <a:cs typeface="+mn-cs"/>
                          <a:sym typeface="微软雅黑" pitchFamily="34" charset="-122"/>
                        </a:rPr>
                        <a:t>IM</a:t>
                      </a:r>
                      <a:r>
                        <a:rPr lang="zh-CN" altLang="en-US" sz="1400" b="0" kern="1200" dirty="0" smtClean="0">
                          <a:solidFill>
                            <a:schemeClr val="tx1"/>
                          </a:solidFill>
                          <a:latin typeface="华文细黑" pitchFamily="2" charset="-122"/>
                          <a:ea typeface="华文细黑" pitchFamily="2" charset="-122"/>
                          <a:cs typeface="+mn-cs"/>
                          <a:sym typeface="微软雅黑" pitchFamily="34" charset="-122"/>
                        </a:rPr>
                        <a:t>、邮箱、信息发布网站、广告栏等一键呼叫联系人</a:t>
                      </a:r>
                      <a:r>
                        <a:rPr lang="zh-CN" altLang="en-US" sz="1600" b="0" kern="1200" dirty="0" smtClean="0">
                          <a:solidFill>
                            <a:schemeClr val="tx1"/>
                          </a:solidFill>
                          <a:latin typeface="华文细黑" pitchFamily="2" charset="-122"/>
                          <a:ea typeface="华文细黑" pitchFamily="2" charset="-122"/>
                          <a:cs typeface="+mn-cs"/>
                          <a:sym typeface="微软雅黑" pitchFamily="34" charset="-122"/>
                        </a:rPr>
                        <a:t>。</a:t>
                      </a:r>
                      <a:endParaRPr lang="en-US" altLang="zh-CN" sz="1600" b="0" kern="1200" dirty="0" smtClean="0">
                        <a:solidFill>
                          <a:schemeClr val="tx1"/>
                        </a:solidFill>
                        <a:latin typeface="华文细黑" pitchFamily="2" charset="-122"/>
                        <a:ea typeface="华文细黑" pitchFamily="2" charset="-122"/>
                        <a:cs typeface="+mn-cs"/>
                        <a:sym typeface="微软雅黑" pitchFamily="34" charset="-122"/>
                      </a:endParaRPr>
                    </a:p>
                  </a:txBody>
                  <a:tcPr>
                    <a:solidFill>
                      <a:schemeClr val="bg1">
                        <a:lumMod val="85000"/>
                      </a:schemeClr>
                    </a:solidFill>
                  </a:tcPr>
                </a:tc>
              </a:tr>
            </a:tbl>
          </a:graphicData>
        </a:graphic>
      </p:graphicFrame>
      <p:pic>
        <p:nvPicPr>
          <p:cNvPr id="29" name="Picture 3"/>
          <p:cNvPicPr>
            <a:picLocks noChangeAspect="1" noChangeArrowheads="1"/>
          </p:cNvPicPr>
          <p:nvPr/>
        </p:nvPicPr>
        <p:blipFill>
          <a:blip r:embed="rId2" cstate="print"/>
          <a:srcRect/>
          <a:stretch>
            <a:fillRect/>
          </a:stretch>
        </p:blipFill>
        <p:spPr bwMode="auto">
          <a:xfrm>
            <a:off x="1273051" y="2852935"/>
            <a:ext cx="3024336" cy="2736305"/>
          </a:xfrm>
          <a:prstGeom prst="rect">
            <a:avLst/>
          </a:prstGeom>
          <a:noFill/>
          <a:ln w="9525">
            <a:solidFill>
              <a:schemeClr val="bg2">
                <a:lumMod val="60000"/>
                <a:lumOff val="40000"/>
              </a:schemeClr>
            </a:solidFill>
            <a:miter lim="800000"/>
            <a:headEnd/>
            <a:tailEnd/>
          </a:ln>
        </p:spPr>
      </p:pic>
      <p:sp>
        <p:nvSpPr>
          <p:cNvPr id="35" name="矩形 34"/>
          <p:cNvSpPr/>
          <p:nvPr/>
        </p:nvSpPr>
        <p:spPr bwMode="auto">
          <a:xfrm>
            <a:off x="1273051" y="5652186"/>
            <a:ext cx="3024336"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mj-ea"/>
                <a:ea typeface="+mj-ea"/>
                <a:cs typeface="Arial" pitchFamily="34" charset="0"/>
              </a:rPr>
              <a:t>企业</a:t>
            </a:r>
            <a:r>
              <a:rPr kumimoji="0" lang="en-US" altLang="zh-CN" sz="1600" b="1" i="0" u="none" strike="noStrike" kern="0" cap="none" spc="0" normalizeH="0" baseline="0" noProof="0" dirty="0" smtClean="0">
                <a:ln>
                  <a:noFill/>
                </a:ln>
                <a:effectLst/>
                <a:uLnTx/>
                <a:uFillTx/>
                <a:latin typeface="+mj-ea"/>
                <a:ea typeface="+mj-ea"/>
                <a:cs typeface="Arial" pitchFamily="34" charset="0"/>
              </a:rPr>
              <a:t>IM</a:t>
            </a:r>
            <a:r>
              <a:rPr kumimoji="0" lang="zh-CN" altLang="en-US" sz="1600" b="1" i="0" u="none" strike="noStrike" kern="0" cap="none" spc="0" normalizeH="0" baseline="0" noProof="0" dirty="0" smtClean="0">
                <a:ln>
                  <a:noFill/>
                </a:ln>
                <a:effectLst/>
                <a:uLnTx/>
                <a:uFillTx/>
                <a:latin typeface="+mj-ea"/>
                <a:ea typeface="+mj-ea"/>
                <a:cs typeface="Arial" pitchFamily="34" charset="0"/>
              </a:rPr>
              <a:t>点击呼叫</a:t>
            </a:r>
            <a:endParaRPr kumimoji="0" lang="zh-CN" altLang="en-US" sz="1600" b="1" i="0" u="none" strike="noStrike" kern="0" cap="none" spc="0" normalizeH="0" baseline="0" noProof="0" dirty="0">
              <a:ln>
                <a:noFill/>
              </a:ln>
              <a:effectLst/>
              <a:uLnTx/>
              <a:uFillTx/>
              <a:latin typeface="+mj-ea"/>
              <a:ea typeface="+mj-ea"/>
              <a:cs typeface="Arial" pitchFamily="34" charset="0"/>
            </a:endParaRPr>
          </a:p>
        </p:txBody>
      </p:sp>
      <p:sp>
        <p:nvSpPr>
          <p:cNvPr id="112" name="矩形 111"/>
          <p:cNvSpPr/>
          <p:nvPr/>
        </p:nvSpPr>
        <p:spPr bwMode="auto">
          <a:xfrm>
            <a:off x="4657427" y="5652186"/>
            <a:ext cx="3240360"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华文细黑" pitchFamily="2" charset="-122"/>
                <a:ea typeface="华文细黑" pitchFamily="2" charset="-122"/>
                <a:cs typeface="Arial" pitchFamily="34" charset="0"/>
              </a:rPr>
              <a:t>企业邮箱点击呼叫</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pic>
        <p:nvPicPr>
          <p:cNvPr id="113" name="Picture 2"/>
          <p:cNvPicPr>
            <a:picLocks noChangeAspect="1" noChangeArrowheads="1"/>
          </p:cNvPicPr>
          <p:nvPr/>
        </p:nvPicPr>
        <p:blipFill>
          <a:blip r:embed="rId3" cstate="print"/>
          <a:srcRect/>
          <a:stretch>
            <a:fillRect/>
          </a:stretch>
        </p:blipFill>
        <p:spPr bwMode="auto">
          <a:xfrm>
            <a:off x="4621075" y="2852936"/>
            <a:ext cx="3276712" cy="2736304"/>
          </a:xfrm>
          <a:prstGeom prst="rect">
            <a:avLst/>
          </a:prstGeom>
          <a:noFill/>
          <a:ln w="9525">
            <a:solidFill>
              <a:schemeClr val="bg2">
                <a:lumMod val="60000"/>
                <a:lumOff val="40000"/>
              </a:schemeClr>
            </a:solidFill>
            <a:miter lim="800000"/>
            <a:headEnd/>
            <a:tailEnd/>
          </a:ln>
        </p:spPr>
      </p:pic>
      <p:pic>
        <p:nvPicPr>
          <p:cNvPr id="111" name="Picture 3"/>
          <p:cNvPicPr>
            <a:picLocks noChangeAspect="1" noChangeArrowheads="1"/>
          </p:cNvPicPr>
          <p:nvPr/>
        </p:nvPicPr>
        <p:blipFill>
          <a:blip r:embed="rId4" cstate="print"/>
          <a:srcRect/>
          <a:stretch>
            <a:fillRect/>
          </a:stretch>
        </p:blipFill>
        <p:spPr bwMode="auto">
          <a:xfrm>
            <a:off x="8257827" y="2852936"/>
            <a:ext cx="3024336" cy="2736304"/>
          </a:xfrm>
          <a:prstGeom prst="rect">
            <a:avLst/>
          </a:prstGeom>
          <a:noFill/>
          <a:ln w="9525">
            <a:solidFill>
              <a:schemeClr val="bg2">
                <a:lumMod val="60000"/>
                <a:lumOff val="40000"/>
              </a:schemeClr>
            </a:solidFill>
            <a:miter lim="800000"/>
            <a:headEnd/>
            <a:tailEnd/>
          </a:ln>
        </p:spPr>
      </p:pic>
      <p:sp>
        <p:nvSpPr>
          <p:cNvPr id="114" name="矩形 113"/>
          <p:cNvSpPr/>
          <p:nvPr/>
        </p:nvSpPr>
        <p:spPr bwMode="auto">
          <a:xfrm>
            <a:off x="8257827" y="5652186"/>
            <a:ext cx="3024336"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华文细黑" pitchFamily="2" charset="-122"/>
                <a:ea typeface="华文细黑" pitchFamily="2" charset="-122"/>
                <a:cs typeface="Arial" pitchFamily="34" charset="0"/>
              </a:rPr>
              <a:t>企业</a:t>
            </a:r>
            <a:r>
              <a:rPr lang="en-US" altLang="zh-CN" sz="1600" kern="0" dirty="0" smtClean="0">
                <a:latin typeface="华文细黑" pitchFamily="2" charset="-122"/>
                <a:ea typeface="华文细黑" pitchFamily="2" charset="-122"/>
                <a:cs typeface="Arial" pitchFamily="34" charset="0"/>
              </a:rPr>
              <a:t>OA</a:t>
            </a:r>
            <a:r>
              <a:rPr lang="zh-CN" altLang="en-US" sz="1600" kern="0" dirty="0" smtClean="0">
                <a:latin typeface="华文细黑" pitchFamily="2" charset="-122"/>
                <a:ea typeface="华文细黑" pitchFamily="2" charset="-122"/>
                <a:cs typeface="Arial" pitchFamily="34" charset="0"/>
              </a:rPr>
              <a:t>系统点击呼叫</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sp>
        <p:nvSpPr>
          <p:cNvPr id="16" name="矩形 15"/>
          <p:cNvSpPr/>
          <p:nvPr/>
        </p:nvSpPr>
        <p:spPr bwMode="auto">
          <a:xfrm>
            <a:off x="864457" y="1628800"/>
            <a:ext cx="1992770" cy="432048"/>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
        <p:nvSpPr>
          <p:cNvPr id="17" name="矩形 16"/>
          <p:cNvSpPr/>
          <p:nvPr/>
        </p:nvSpPr>
        <p:spPr bwMode="auto">
          <a:xfrm>
            <a:off x="864457" y="2087588"/>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多方通话</a:t>
            </a:r>
            <a:endParaRPr lang="zh-CN" altLang="en-US" dirty="0"/>
          </a:p>
        </p:txBody>
      </p:sp>
      <p:graphicFrame>
        <p:nvGraphicFramePr>
          <p:cNvPr id="4" name="表格 3"/>
          <p:cNvGraphicFramePr>
            <a:graphicFrameLocks noGrp="1"/>
          </p:cNvGraphicFramePr>
          <p:nvPr/>
        </p:nvGraphicFramePr>
        <p:xfrm>
          <a:off x="2857227" y="1628800"/>
          <a:ext cx="8820008" cy="457200"/>
        </p:xfrm>
        <a:graphic>
          <a:graphicData uri="http://schemas.openxmlformats.org/drawingml/2006/table">
            <a:tbl>
              <a:tblPr firstRow="1" bandRow="1">
                <a:tableStyleId>{5C22544A-7EE6-4342-B048-85BDC9FD1C3A}</a:tableStyleId>
              </a:tblPr>
              <a:tblGrid>
                <a:gridCol w="8820008"/>
              </a:tblGrid>
              <a:tr h="457200">
                <a:tc>
                  <a:txBody>
                    <a:bodyPr/>
                    <a:lstStyle/>
                    <a:p>
                      <a:pPr marL="0" marR="0"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mn-lt"/>
                          <a:ea typeface="+mn-ea"/>
                          <a:cs typeface="+mn-cs"/>
                          <a:sym typeface="微软雅黑" pitchFamily="34" charset="-122"/>
                        </a:rPr>
                        <a:t>平台依次</a:t>
                      </a:r>
                      <a:r>
                        <a:rPr lang="zh-CN" altLang="zh-CN" sz="1400" b="0" kern="1200" dirty="0" smtClean="0">
                          <a:solidFill>
                            <a:schemeClr val="tx1"/>
                          </a:solidFill>
                          <a:latin typeface="+mn-lt"/>
                          <a:ea typeface="+mn-ea"/>
                          <a:cs typeface="+mn-cs"/>
                        </a:rPr>
                        <a:t>呼叫指定的</a:t>
                      </a:r>
                      <a:r>
                        <a:rPr lang="zh-CN" altLang="en-US" sz="1400" b="0" kern="1200" dirty="0" smtClean="0">
                          <a:solidFill>
                            <a:schemeClr val="tx1"/>
                          </a:solidFill>
                          <a:latin typeface="+mn-lt"/>
                          <a:ea typeface="+mn-ea"/>
                          <a:cs typeface="+mn-cs"/>
                        </a:rPr>
                        <a:t>一个主叫和</a:t>
                      </a:r>
                      <a:r>
                        <a:rPr lang="zh-CN" altLang="zh-CN" sz="1400" b="0" kern="1200" dirty="0" smtClean="0">
                          <a:solidFill>
                            <a:schemeClr val="tx1"/>
                          </a:solidFill>
                          <a:latin typeface="+mn-lt"/>
                          <a:ea typeface="+mn-ea"/>
                          <a:cs typeface="+mn-cs"/>
                        </a:rPr>
                        <a:t>多个被叫，</a:t>
                      </a:r>
                      <a:r>
                        <a:rPr lang="zh-CN" altLang="zh-CN" sz="1400" b="0" kern="1200" dirty="0" smtClean="0">
                          <a:solidFill>
                            <a:schemeClr val="tx1"/>
                          </a:solidFill>
                          <a:latin typeface="+mj-ea"/>
                          <a:ea typeface="+mj-ea"/>
                          <a:cs typeface="+mn-cs"/>
                          <a:sym typeface="微软雅黑" pitchFamily="34" charset="-122"/>
                        </a:rPr>
                        <a:t>实现</a:t>
                      </a:r>
                      <a:r>
                        <a:rPr lang="zh-CN" altLang="en-US" sz="1400" b="0" kern="1200" dirty="0" smtClean="0">
                          <a:solidFill>
                            <a:schemeClr val="tx1"/>
                          </a:solidFill>
                          <a:latin typeface="+mj-ea"/>
                          <a:ea typeface="+mj-ea"/>
                          <a:cs typeface="+mn-cs"/>
                          <a:sym typeface="微软雅黑" pitchFamily="34" charset="-122"/>
                        </a:rPr>
                        <a:t>2方至</a:t>
                      </a:r>
                      <a:r>
                        <a:rPr lang="en-US" altLang="zh-CN" sz="1400" b="0" kern="1200" dirty="0" smtClean="0">
                          <a:solidFill>
                            <a:schemeClr val="tx1"/>
                          </a:solidFill>
                          <a:latin typeface="+mj-ea"/>
                          <a:ea typeface="+mj-ea"/>
                          <a:cs typeface="+mn-cs"/>
                          <a:sym typeface="微软雅黑" pitchFamily="34" charset="-122"/>
                        </a:rPr>
                        <a:t>8</a:t>
                      </a:r>
                      <a:r>
                        <a:rPr lang="zh-CN" altLang="zh-CN" sz="1400" b="0" kern="1200" dirty="0" smtClean="0">
                          <a:solidFill>
                            <a:schemeClr val="tx1"/>
                          </a:solidFill>
                          <a:latin typeface="+mj-ea"/>
                          <a:ea typeface="+mj-ea"/>
                          <a:cs typeface="+mn-cs"/>
                          <a:sym typeface="微软雅黑" pitchFamily="34" charset="-122"/>
                        </a:rPr>
                        <a:t>方</a:t>
                      </a:r>
                      <a:r>
                        <a:rPr lang="zh-CN" altLang="en-US" sz="1400" b="0" kern="1200" dirty="0" smtClean="0">
                          <a:solidFill>
                            <a:schemeClr val="tx1"/>
                          </a:solidFill>
                          <a:latin typeface="+mj-ea"/>
                          <a:ea typeface="+mj-ea"/>
                          <a:cs typeface="+mn-cs"/>
                          <a:sym typeface="微软雅黑" pitchFamily="34" charset="-122"/>
                        </a:rPr>
                        <a:t>用户实时</a:t>
                      </a:r>
                      <a:r>
                        <a:rPr lang="zh-CN" altLang="zh-CN" sz="1400" b="0" kern="1200" dirty="0" smtClean="0">
                          <a:solidFill>
                            <a:schemeClr val="tx1"/>
                          </a:solidFill>
                          <a:latin typeface="+mj-ea"/>
                          <a:ea typeface="+mj-ea"/>
                          <a:cs typeface="+mn-cs"/>
                          <a:sym typeface="微软雅黑" pitchFamily="34" charset="-122"/>
                        </a:rPr>
                        <a:t>在线语音通话</a:t>
                      </a:r>
                      <a:r>
                        <a:rPr lang="zh-CN" altLang="en-US" sz="1400" b="0" kern="1200" dirty="0" smtClean="0">
                          <a:solidFill>
                            <a:schemeClr val="tx1"/>
                          </a:solidFill>
                          <a:latin typeface="+mj-ea"/>
                          <a:ea typeface="+mj-ea"/>
                          <a:cs typeface="+mn-cs"/>
                          <a:sym typeface="微软雅黑" pitchFamily="34" charset="-122"/>
                        </a:rPr>
                        <a:t>，</a:t>
                      </a:r>
                      <a:r>
                        <a:rPr lang="zh-CN" altLang="zh-CN" sz="1400" b="0" kern="1200" dirty="0" smtClean="0">
                          <a:solidFill>
                            <a:schemeClr val="tx1"/>
                          </a:solidFill>
                          <a:latin typeface="+mn-lt"/>
                          <a:ea typeface="+mn-ea"/>
                          <a:cs typeface="+mn-cs"/>
                        </a:rPr>
                        <a:t>呼叫中可临时加人或踢人</a:t>
                      </a:r>
                      <a:endParaRPr lang="zh-CN" altLang="en-US" sz="1400" b="0" dirty="0" smtClean="0">
                        <a:solidFill>
                          <a:schemeClr val="tx1"/>
                        </a:solidFill>
                        <a:latin typeface="+mj-ea"/>
                        <a:ea typeface="+mj-ea"/>
                        <a:sym typeface="微软雅黑" pitchFamily="34" charset="-122"/>
                      </a:endParaRPr>
                    </a:p>
                  </a:txBody>
                  <a:tcPr anchor="ctr">
                    <a:solidFill>
                      <a:schemeClr val="bg1">
                        <a:lumMod val="85000"/>
                      </a:schemeClr>
                    </a:solidFill>
                  </a:tcPr>
                </a:tc>
              </a:tr>
            </a:tbl>
          </a:graphicData>
        </a:graphic>
      </p:graphicFrame>
      <p:graphicFrame>
        <p:nvGraphicFramePr>
          <p:cNvPr id="6" name="表格 5"/>
          <p:cNvGraphicFramePr>
            <a:graphicFrameLocks noGrp="1"/>
          </p:cNvGraphicFramePr>
          <p:nvPr/>
        </p:nvGraphicFramePr>
        <p:xfrm>
          <a:off x="2857227" y="2075200"/>
          <a:ext cx="8820008" cy="442848"/>
        </p:xfrm>
        <a:graphic>
          <a:graphicData uri="http://schemas.openxmlformats.org/drawingml/2006/table">
            <a:tbl>
              <a:tblPr firstRow="1" bandRow="1">
                <a:tableStyleId>{5C22544A-7EE6-4342-B048-85BDC9FD1C3A}</a:tableStyleId>
              </a:tblPr>
              <a:tblGrid>
                <a:gridCol w="8820008"/>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mj-ea"/>
                          <a:ea typeface="+mn-ea"/>
                          <a:cs typeface="+mn-cs"/>
                          <a:sym typeface="微软雅黑" pitchFamily="34" charset="-122"/>
                        </a:rPr>
                        <a:t>可</a:t>
                      </a:r>
                      <a:r>
                        <a:rPr lang="zh-CN" altLang="zh-CN" sz="1400" b="0" kern="1200" dirty="0" smtClean="0">
                          <a:solidFill>
                            <a:schemeClr val="tx1"/>
                          </a:solidFill>
                          <a:latin typeface="+mj-ea"/>
                          <a:ea typeface="+mn-ea"/>
                          <a:cs typeface="+mn-cs"/>
                          <a:sym typeface="微软雅黑" pitchFamily="34" charset="-122"/>
                        </a:rPr>
                        <a:t>用于企业办公多方通话</a:t>
                      </a:r>
                      <a:r>
                        <a:rPr lang="zh-CN" altLang="en-US" sz="1400" b="0" kern="1200" dirty="0" smtClean="0">
                          <a:solidFill>
                            <a:schemeClr val="tx1"/>
                          </a:solidFill>
                          <a:latin typeface="+mj-ea"/>
                          <a:ea typeface="+mn-ea"/>
                          <a:cs typeface="+mn-cs"/>
                          <a:sym typeface="微软雅黑" pitchFamily="34" charset="-122"/>
                        </a:rPr>
                        <a:t>、</a:t>
                      </a:r>
                      <a:r>
                        <a:rPr lang="zh-CN" altLang="zh-CN" sz="1400" b="0" kern="1200" dirty="0" smtClean="0">
                          <a:solidFill>
                            <a:schemeClr val="tx1"/>
                          </a:solidFill>
                          <a:latin typeface="+mj-ea"/>
                          <a:ea typeface="+mn-ea"/>
                          <a:cs typeface="+mn-cs"/>
                          <a:sym typeface="微软雅黑" pitchFamily="34" charset="-122"/>
                        </a:rPr>
                        <a:t>多人聚会召集、</a:t>
                      </a:r>
                      <a:r>
                        <a:rPr lang="zh-CN" altLang="en-US" sz="1400" b="0" kern="1200" dirty="0" smtClean="0">
                          <a:solidFill>
                            <a:schemeClr val="tx1"/>
                          </a:solidFill>
                          <a:latin typeface="+mj-ea"/>
                          <a:ea typeface="+mn-ea"/>
                          <a:cs typeface="+mn-cs"/>
                          <a:sym typeface="微软雅黑" pitchFamily="34" charset="-122"/>
                        </a:rPr>
                        <a:t>活动</a:t>
                      </a:r>
                      <a:r>
                        <a:rPr lang="zh-CN" altLang="zh-CN" sz="1400" b="0" kern="1200" dirty="0" smtClean="0">
                          <a:solidFill>
                            <a:schemeClr val="tx1"/>
                          </a:solidFill>
                          <a:latin typeface="+mj-ea"/>
                          <a:ea typeface="+mn-ea"/>
                          <a:cs typeface="+mn-cs"/>
                          <a:sym typeface="微软雅黑" pitchFamily="34" charset="-122"/>
                        </a:rPr>
                        <a:t>实时沟通、游戏在线通话等</a:t>
                      </a:r>
                      <a:r>
                        <a:rPr lang="zh-CN" altLang="en-US" sz="1400" b="0" kern="1200" dirty="0" smtClean="0">
                          <a:solidFill>
                            <a:schemeClr val="tx1"/>
                          </a:solidFill>
                          <a:latin typeface="+mj-ea"/>
                          <a:ea typeface="+mn-ea"/>
                          <a:cs typeface="+mn-cs"/>
                          <a:sym typeface="微软雅黑" pitchFamily="34" charset="-122"/>
                        </a:rPr>
                        <a:t>场景</a:t>
                      </a:r>
                      <a:r>
                        <a:rPr lang="zh-CN" altLang="zh-CN" sz="1400" b="0" kern="1200" dirty="0" smtClean="0">
                          <a:solidFill>
                            <a:schemeClr val="tx1"/>
                          </a:solidFill>
                          <a:latin typeface="+mj-ea"/>
                          <a:ea typeface="+mn-ea"/>
                          <a:cs typeface="+mn-cs"/>
                          <a:sym typeface="微软雅黑" pitchFamily="34" charset="-122"/>
                        </a:rPr>
                        <a:t>。</a:t>
                      </a:r>
                      <a:endParaRPr lang="en-US" altLang="zh-CN" sz="1400" b="0" dirty="0" smtClean="0">
                        <a:solidFill>
                          <a:schemeClr val="tx1"/>
                        </a:solidFill>
                        <a:latin typeface="微软雅黑" pitchFamily="34" charset="-122"/>
                        <a:ea typeface="微软雅黑" pitchFamily="34" charset="-122"/>
                        <a:sym typeface="微软雅黑" pitchFamily="34" charset="-122"/>
                      </a:endParaRPr>
                    </a:p>
                  </a:txBody>
                  <a:tcPr anchor="ctr">
                    <a:solidFill>
                      <a:schemeClr val="bg1">
                        <a:lumMod val="85000"/>
                      </a:schemeClr>
                    </a:solidFill>
                  </a:tcPr>
                </a:tc>
              </a:tr>
            </a:tbl>
          </a:graphicData>
        </a:graphic>
      </p:graphicFrame>
      <p:sp>
        <p:nvSpPr>
          <p:cNvPr id="71" name="矩形 70"/>
          <p:cNvSpPr/>
          <p:nvPr/>
        </p:nvSpPr>
        <p:spPr bwMode="auto">
          <a:xfrm>
            <a:off x="1489075" y="5652186"/>
            <a:ext cx="5184576"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defTabSz="588012" eaLnBrk="0" fontAlgn="auto" hangingPunct="0">
              <a:spcBef>
                <a:spcPts val="0"/>
              </a:spcBef>
              <a:spcAft>
                <a:spcPts val="0"/>
              </a:spcAft>
              <a:buClrTx/>
              <a:buSzPct val="60000"/>
              <a:buNone/>
            </a:pPr>
            <a:r>
              <a:rPr lang="zh-CN" altLang="en-US" sz="1600" kern="0" dirty="0" smtClean="0">
                <a:latin typeface="FrutigerNext LT Medium"/>
                <a:ea typeface="华文细黑"/>
                <a:cs typeface="Arial" pitchFamily="34" charset="0"/>
              </a:rPr>
              <a:t>企业办公或朋友聚会召集</a:t>
            </a:r>
            <a:endParaRPr lang="zh-CN" altLang="en-US" sz="1600" kern="0" dirty="0">
              <a:latin typeface="FrutigerNext LT Medium"/>
              <a:ea typeface="华文细黑"/>
              <a:cs typeface="Arial" pitchFamily="34" charset="0"/>
            </a:endParaRPr>
          </a:p>
        </p:txBody>
      </p:sp>
      <p:pic>
        <p:nvPicPr>
          <p:cNvPr id="72" name="Picture 2"/>
          <p:cNvPicPr>
            <a:picLocks noChangeAspect="1" noChangeArrowheads="1"/>
          </p:cNvPicPr>
          <p:nvPr/>
        </p:nvPicPr>
        <p:blipFill>
          <a:blip r:embed="rId2" cstate="print"/>
          <a:srcRect/>
          <a:stretch>
            <a:fillRect/>
          </a:stretch>
        </p:blipFill>
        <p:spPr bwMode="auto">
          <a:xfrm>
            <a:off x="1489075" y="2915882"/>
            <a:ext cx="5173012" cy="2664295"/>
          </a:xfrm>
          <a:prstGeom prst="rect">
            <a:avLst/>
          </a:prstGeom>
          <a:noFill/>
          <a:ln w="9525">
            <a:solidFill>
              <a:schemeClr val="bg2"/>
            </a:solidFill>
            <a:miter lim="800000"/>
            <a:headEnd/>
            <a:tailEnd/>
          </a:ln>
        </p:spPr>
      </p:pic>
      <p:pic>
        <p:nvPicPr>
          <p:cNvPr id="73" name="Picture 2"/>
          <p:cNvPicPr>
            <a:picLocks noChangeAspect="1" noChangeArrowheads="1"/>
          </p:cNvPicPr>
          <p:nvPr/>
        </p:nvPicPr>
        <p:blipFill>
          <a:blip r:embed="rId3" cstate="print"/>
          <a:srcRect/>
          <a:stretch>
            <a:fillRect/>
          </a:stretch>
        </p:blipFill>
        <p:spPr bwMode="auto">
          <a:xfrm>
            <a:off x="7315571" y="2915882"/>
            <a:ext cx="3678560" cy="2672162"/>
          </a:xfrm>
          <a:prstGeom prst="rect">
            <a:avLst/>
          </a:prstGeom>
          <a:noFill/>
          <a:ln w="9525">
            <a:noFill/>
            <a:miter lim="800000"/>
            <a:headEnd/>
            <a:tailEnd/>
          </a:ln>
        </p:spPr>
      </p:pic>
      <p:sp>
        <p:nvSpPr>
          <p:cNvPr id="74" name="矩形 73"/>
          <p:cNvSpPr/>
          <p:nvPr/>
        </p:nvSpPr>
        <p:spPr bwMode="auto">
          <a:xfrm>
            <a:off x="7315571" y="5652186"/>
            <a:ext cx="3672408"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defTabSz="588012" eaLnBrk="0" fontAlgn="auto" hangingPunct="0">
              <a:spcBef>
                <a:spcPts val="0"/>
              </a:spcBef>
              <a:spcAft>
                <a:spcPts val="0"/>
              </a:spcAft>
              <a:buClrTx/>
              <a:buSzPct val="60000"/>
              <a:buNone/>
            </a:pPr>
            <a:r>
              <a:rPr lang="zh-CN" altLang="en-US" sz="1600" kern="0" dirty="0" smtClean="0">
                <a:latin typeface="FrutigerNext LT Medium"/>
                <a:ea typeface="华文细黑"/>
                <a:cs typeface="Arial" pitchFamily="34" charset="0"/>
              </a:rPr>
              <a:t>户外运动实时调度</a:t>
            </a:r>
            <a:endParaRPr lang="zh-CN" altLang="en-US" sz="1600" kern="0" dirty="0">
              <a:latin typeface="FrutigerNext LT Medium"/>
              <a:ea typeface="华文细黑"/>
              <a:cs typeface="Arial" pitchFamily="34" charset="0"/>
            </a:endParaRPr>
          </a:p>
        </p:txBody>
      </p:sp>
      <p:sp>
        <p:nvSpPr>
          <p:cNvPr id="13" name="矩形 12"/>
          <p:cNvSpPr/>
          <p:nvPr/>
        </p:nvSpPr>
        <p:spPr bwMode="auto">
          <a:xfrm>
            <a:off x="864457" y="1628800"/>
            <a:ext cx="1992770" cy="432048"/>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
        <p:nvSpPr>
          <p:cNvPr id="14" name="矩形 13"/>
          <p:cNvSpPr/>
          <p:nvPr/>
        </p:nvSpPr>
        <p:spPr bwMode="auto">
          <a:xfrm>
            <a:off x="864457" y="2087588"/>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表格 31"/>
          <p:cNvGraphicFramePr>
            <a:graphicFrameLocks noGrp="1"/>
          </p:cNvGraphicFramePr>
          <p:nvPr/>
        </p:nvGraphicFramePr>
        <p:xfrm>
          <a:off x="2857227" y="1618000"/>
          <a:ext cx="8784976" cy="442848"/>
        </p:xfrm>
        <a:graphic>
          <a:graphicData uri="http://schemas.openxmlformats.org/drawingml/2006/table">
            <a:tbl>
              <a:tblPr firstRow="1" bandRow="1">
                <a:tableStyleId>{5C22544A-7EE6-4342-B048-85BDC9FD1C3A}</a:tableStyleId>
              </a:tblPr>
              <a:tblGrid>
                <a:gridCol w="8784976"/>
              </a:tblGrid>
              <a:tr h="442848">
                <a:tc>
                  <a:txBody>
                    <a:bodyPr/>
                    <a:lstStyle/>
                    <a:p>
                      <a:pPr marL="0" lvl="1">
                        <a:lnSpc>
                          <a:spcPct val="100000"/>
                        </a:lnSpc>
                        <a:buNone/>
                      </a:pPr>
                      <a:r>
                        <a:rPr lang="zh-CN" altLang="en-US" sz="1400" b="0" kern="1200" dirty="0" smtClean="0">
                          <a:solidFill>
                            <a:schemeClr val="tx1"/>
                          </a:solidFill>
                          <a:latin typeface="华文细黑" pitchFamily="2" charset="-122"/>
                          <a:ea typeface="华文细黑" pitchFamily="2" charset="-122"/>
                          <a:cs typeface="+mn-cs"/>
                          <a:sym typeface="微软雅黑" pitchFamily="34" charset="-122"/>
                        </a:rPr>
                        <a:t>开放平台为被叫用户分配临时号码，主叫用户通过拨打临时号码转接用户，达到保护被叫用户隐私的目的。</a:t>
                      </a:r>
                      <a:endParaRPr lang="en-US" altLang="zh-CN" sz="1400" b="0" kern="1200" dirty="0" smtClean="0">
                        <a:solidFill>
                          <a:schemeClr val="tx1"/>
                        </a:solidFill>
                        <a:latin typeface="华文细黑" pitchFamily="2" charset="-122"/>
                        <a:ea typeface="华文细黑" pitchFamily="2" charset="-122"/>
                        <a:cs typeface="+mn-cs"/>
                        <a:sym typeface="微软雅黑" pitchFamily="34" charset="-122"/>
                      </a:endParaRPr>
                    </a:p>
                  </a:txBody>
                  <a:tcPr anchor="ctr">
                    <a:solidFill>
                      <a:schemeClr val="bg2">
                        <a:lumMod val="60000"/>
                        <a:lumOff val="40000"/>
                      </a:schemeClr>
                    </a:solidFill>
                  </a:tcPr>
                </a:tc>
              </a:tr>
            </a:tbl>
          </a:graphicData>
        </a:graphic>
      </p:graphicFrame>
      <p:sp>
        <p:nvSpPr>
          <p:cNvPr id="44" name="标题 43"/>
          <p:cNvSpPr>
            <a:spLocks noGrp="1"/>
          </p:cNvSpPr>
          <p:nvPr>
            <p:ph type="title"/>
          </p:nvPr>
        </p:nvSpPr>
        <p:spPr/>
        <p:txBody>
          <a:bodyPr/>
          <a:lstStyle/>
          <a:p>
            <a:r>
              <a:rPr lang="zh-CN" altLang="en-US" dirty="0" smtClean="0"/>
              <a:t>隐私保护</a:t>
            </a:r>
            <a:endParaRPr lang="zh-CN" altLang="en-US" dirty="0"/>
          </a:p>
        </p:txBody>
      </p:sp>
      <p:graphicFrame>
        <p:nvGraphicFramePr>
          <p:cNvPr id="47" name="表格 46"/>
          <p:cNvGraphicFramePr>
            <a:graphicFrameLocks noGrp="1"/>
          </p:cNvGraphicFramePr>
          <p:nvPr/>
        </p:nvGraphicFramePr>
        <p:xfrm>
          <a:off x="2857227" y="2060848"/>
          <a:ext cx="8784976" cy="442848"/>
        </p:xfrm>
        <a:graphic>
          <a:graphicData uri="http://schemas.openxmlformats.org/drawingml/2006/table">
            <a:tbl>
              <a:tblPr firstRow="1" bandRow="1">
                <a:tableStyleId>{5C22544A-7EE6-4342-B048-85BDC9FD1C3A}</a:tableStyleId>
              </a:tblPr>
              <a:tblGrid>
                <a:gridCol w="8784976"/>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华文细黑" pitchFamily="2" charset="-122"/>
                          <a:ea typeface="华文细黑" pitchFamily="2" charset="-122"/>
                          <a:cs typeface="+mn-cs"/>
                          <a:sym typeface="微软雅黑" pitchFamily="34" charset="-122"/>
                        </a:rPr>
                        <a:t>用于房租租赁、二手交易、打车软件等场景</a:t>
                      </a:r>
                      <a:endParaRPr lang="en-US" altLang="zh-CN" sz="1400" b="0" kern="1200" dirty="0" smtClean="0">
                        <a:solidFill>
                          <a:schemeClr val="tx1"/>
                        </a:solidFill>
                        <a:latin typeface="华文细黑" pitchFamily="2" charset="-122"/>
                        <a:ea typeface="华文细黑" pitchFamily="2" charset="-122"/>
                        <a:cs typeface="+mn-cs"/>
                        <a:sym typeface="微软雅黑" pitchFamily="34" charset="-122"/>
                      </a:endParaRPr>
                    </a:p>
                  </a:txBody>
                  <a:tcPr anchor="ctr">
                    <a:solidFill>
                      <a:schemeClr val="bg1">
                        <a:lumMod val="85000"/>
                      </a:schemeClr>
                    </a:solidFill>
                  </a:tcPr>
                </a:tc>
              </a:tr>
            </a:tbl>
          </a:graphicData>
        </a:graphic>
      </p:graphicFrame>
      <p:grpSp>
        <p:nvGrpSpPr>
          <p:cNvPr id="143" name="组合 142"/>
          <p:cNvGrpSpPr/>
          <p:nvPr/>
        </p:nvGrpSpPr>
        <p:grpSpPr>
          <a:xfrm>
            <a:off x="4297387" y="2852936"/>
            <a:ext cx="2664296" cy="2736304"/>
            <a:chOff x="909518" y="1143000"/>
            <a:chExt cx="2908300" cy="4495922"/>
          </a:xfrm>
        </p:grpSpPr>
        <p:pic>
          <p:nvPicPr>
            <p:cNvPr id="144" name="Picture 7"/>
            <p:cNvPicPr>
              <a:picLocks noChangeAspect="1" noChangeArrowheads="1"/>
            </p:cNvPicPr>
            <p:nvPr/>
          </p:nvPicPr>
          <p:blipFill>
            <a:blip r:embed="rId3" cstate="print"/>
            <a:srcRect/>
            <a:stretch>
              <a:fillRect/>
            </a:stretch>
          </p:blipFill>
          <p:spPr bwMode="auto">
            <a:xfrm>
              <a:off x="909518" y="1143000"/>
              <a:ext cx="2908300" cy="4495922"/>
            </a:xfrm>
            <a:prstGeom prst="rect">
              <a:avLst/>
            </a:prstGeom>
            <a:noFill/>
            <a:ln w="9525">
              <a:solidFill>
                <a:schemeClr val="bg2">
                  <a:lumMod val="60000"/>
                  <a:lumOff val="40000"/>
                </a:schemeClr>
              </a:solidFill>
              <a:miter lim="800000"/>
              <a:headEnd/>
              <a:tailEnd/>
            </a:ln>
          </p:spPr>
        </p:pic>
        <p:sp>
          <p:nvSpPr>
            <p:cNvPr id="145" name="圆角矩形 144"/>
            <p:cNvSpPr/>
            <p:nvPr/>
          </p:nvSpPr>
          <p:spPr bwMode="auto">
            <a:xfrm>
              <a:off x="3194865" y="4914899"/>
              <a:ext cx="554024" cy="546445"/>
            </a:xfrm>
            <a:prstGeom prst="roundRect">
              <a:avLst/>
            </a:prstGeom>
            <a:noFill/>
            <a:ln w="349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1800" b="1" i="0" u="none" strike="noStrike" cap="none" normalizeH="0" baseline="0" smtClean="0">
                <a:ln>
                  <a:noFill/>
                </a:ln>
                <a:solidFill>
                  <a:schemeClr val="tx1"/>
                </a:solidFill>
                <a:effectLst/>
                <a:latin typeface="Arial" charset="0"/>
                <a:ea typeface="SimSun" pitchFamily="2" charset="-122"/>
              </a:endParaRPr>
            </a:p>
          </p:txBody>
        </p:sp>
        <p:sp>
          <p:nvSpPr>
            <p:cNvPr id="146" name="圆角矩形标注 145"/>
            <p:cNvSpPr/>
            <p:nvPr/>
          </p:nvSpPr>
          <p:spPr bwMode="auto">
            <a:xfrm>
              <a:off x="2552700" y="3543300"/>
              <a:ext cx="1196188" cy="353703"/>
            </a:xfrm>
            <a:prstGeom prst="wedgeRoundRectCallout">
              <a:avLst>
                <a:gd name="adj1" fmla="val 18077"/>
                <a:gd name="adj2" fmla="val 327253"/>
                <a:gd name="adj3" fmla="val 16667"/>
              </a:avLst>
            </a:prstGeom>
            <a:solidFill>
              <a:srgbClr val="92D050"/>
            </a:solidFill>
            <a:ln w="9525" cap="flat" cmpd="sng" algn="ctr">
              <a:solidFill>
                <a:schemeClr val="bg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
                  <a:srgbClr val="CC9900"/>
                </a:buClr>
                <a:buSzTx/>
                <a:buNone/>
                <a:tabLst/>
              </a:pPr>
              <a:r>
                <a:rPr kumimoji="0" lang="zh-CN" altLang="en-US" sz="1050" b="1" i="0" u="none" strike="noStrike" cap="none" normalizeH="0" baseline="0" dirty="0" smtClean="0">
                  <a:ln>
                    <a:noFill/>
                  </a:ln>
                  <a:solidFill>
                    <a:schemeClr val="tx1"/>
                  </a:solidFill>
                  <a:effectLst/>
                  <a:latin typeface="华文细黑" pitchFamily="2" charset="-122"/>
                  <a:ea typeface="华文细黑" pitchFamily="2" charset="-122"/>
                </a:rPr>
                <a:t>匿名呼叫</a:t>
              </a:r>
            </a:p>
          </p:txBody>
        </p:sp>
      </p:grpSp>
      <p:sp>
        <p:nvSpPr>
          <p:cNvPr id="147" name="矩形 146"/>
          <p:cNvSpPr/>
          <p:nvPr/>
        </p:nvSpPr>
        <p:spPr bwMode="auto">
          <a:xfrm>
            <a:off x="4297387" y="5652186"/>
            <a:ext cx="2664296"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mj-ea"/>
                <a:ea typeface="+mj-ea"/>
                <a:cs typeface="Arial" pitchFamily="34" charset="0"/>
              </a:rPr>
              <a:t>打车软件匿名呼叫</a:t>
            </a:r>
            <a:endParaRPr kumimoji="0" lang="zh-CN" altLang="en-US" sz="1600" b="1" i="0" u="none" strike="noStrike" kern="0" cap="none" spc="0" normalizeH="0" baseline="0" noProof="0" dirty="0">
              <a:ln>
                <a:noFill/>
              </a:ln>
              <a:effectLst/>
              <a:uLnTx/>
              <a:uFillTx/>
              <a:latin typeface="+mj-ea"/>
              <a:ea typeface="+mj-ea"/>
              <a:cs typeface="Arial" pitchFamily="34" charset="0"/>
            </a:endParaRPr>
          </a:p>
        </p:txBody>
      </p:sp>
      <p:sp>
        <p:nvSpPr>
          <p:cNvPr id="148" name="矩形 147"/>
          <p:cNvSpPr/>
          <p:nvPr/>
        </p:nvSpPr>
        <p:spPr bwMode="auto">
          <a:xfrm>
            <a:off x="1201043" y="5652186"/>
            <a:ext cx="2736304"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mj-ea"/>
                <a:ea typeface="+mj-ea"/>
                <a:cs typeface="Arial" pitchFamily="34" charset="0"/>
              </a:rPr>
              <a:t>房租租赁匿名呼叫</a:t>
            </a:r>
            <a:endParaRPr kumimoji="0" lang="zh-CN" altLang="en-US" sz="1600" b="1" i="0" u="none" strike="noStrike" kern="0" cap="none" spc="0" normalizeH="0" baseline="0" noProof="0" dirty="0">
              <a:ln>
                <a:noFill/>
              </a:ln>
              <a:effectLst/>
              <a:uLnTx/>
              <a:uFillTx/>
              <a:latin typeface="+mj-ea"/>
              <a:ea typeface="+mj-ea"/>
              <a:cs typeface="Arial" pitchFamily="34" charset="0"/>
            </a:endParaRPr>
          </a:p>
        </p:txBody>
      </p:sp>
      <p:pic>
        <p:nvPicPr>
          <p:cNvPr id="181250" name="Picture 2"/>
          <p:cNvPicPr>
            <a:picLocks noChangeAspect="1" noChangeArrowheads="1"/>
          </p:cNvPicPr>
          <p:nvPr/>
        </p:nvPicPr>
        <p:blipFill>
          <a:blip r:embed="rId4" cstate="print"/>
          <a:srcRect/>
          <a:stretch>
            <a:fillRect/>
          </a:stretch>
        </p:blipFill>
        <p:spPr bwMode="auto">
          <a:xfrm>
            <a:off x="1188118" y="2852936"/>
            <a:ext cx="2749229" cy="2736304"/>
          </a:xfrm>
          <a:prstGeom prst="rect">
            <a:avLst/>
          </a:prstGeom>
          <a:noFill/>
          <a:ln w="9525">
            <a:noFill/>
            <a:miter lim="800000"/>
            <a:headEnd/>
            <a:tailEnd/>
          </a:ln>
        </p:spPr>
      </p:pic>
      <p:sp>
        <p:nvSpPr>
          <p:cNvPr id="17" name="矩形 16"/>
          <p:cNvSpPr/>
          <p:nvPr/>
        </p:nvSpPr>
        <p:spPr bwMode="auto">
          <a:xfrm>
            <a:off x="7321723" y="5661248"/>
            <a:ext cx="3816424"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mj-ea"/>
                <a:ea typeface="+mj-ea"/>
                <a:cs typeface="Arial" pitchFamily="34" charset="0"/>
              </a:rPr>
              <a:t>二手交易匿</a:t>
            </a:r>
            <a:r>
              <a:rPr kumimoji="0" lang="zh-CN" altLang="en-US" sz="1600" b="1" i="0" u="none" strike="noStrike" kern="0" cap="none" spc="0" normalizeH="0" baseline="0" noProof="0" dirty="0" smtClean="0">
                <a:ln>
                  <a:noFill/>
                </a:ln>
                <a:effectLst/>
                <a:uLnTx/>
                <a:uFillTx/>
                <a:latin typeface="+mj-ea"/>
                <a:ea typeface="+mj-ea"/>
                <a:cs typeface="Arial" pitchFamily="34" charset="0"/>
              </a:rPr>
              <a:t>名呼叫</a:t>
            </a:r>
            <a:endParaRPr kumimoji="0" lang="zh-CN" altLang="en-US" sz="1600" b="1" i="0" u="none" strike="noStrike" kern="0" cap="none" spc="0" normalizeH="0" baseline="0" noProof="0" dirty="0">
              <a:ln>
                <a:noFill/>
              </a:ln>
              <a:effectLst/>
              <a:uLnTx/>
              <a:uFillTx/>
              <a:latin typeface="+mj-ea"/>
              <a:ea typeface="+mj-ea"/>
              <a:cs typeface="Arial" pitchFamily="34" charset="0"/>
            </a:endParaRPr>
          </a:p>
        </p:txBody>
      </p:sp>
      <p:pic>
        <p:nvPicPr>
          <p:cNvPr id="176131" name="Picture 3"/>
          <p:cNvPicPr>
            <a:picLocks noChangeAspect="1" noChangeArrowheads="1"/>
          </p:cNvPicPr>
          <p:nvPr/>
        </p:nvPicPr>
        <p:blipFill>
          <a:blip r:embed="rId5" cstate="print"/>
          <a:srcRect/>
          <a:stretch>
            <a:fillRect/>
          </a:stretch>
        </p:blipFill>
        <p:spPr bwMode="auto">
          <a:xfrm>
            <a:off x="7321723" y="2852936"/>
            <a:ext cx="3816424" cy="2786633"/>
          </a:xfrm>
          <a:prstGeom prst="rect">
            <a:avLst/>
          </a:prstGeom>
          <a:noFill/>
          <a:ln w="9525">
            <a:noFill/>
            <a:miter lim="800000"/>
            <a:headEnd/>
            <a:tailEnd/>
          </a:ln>
        </p:spPr>
      </p:pic>
      <p:sp>
        <p:nvSpPr>
          <p:cNvPr id="21" name="矩形 20"/>
          <p:cNvSpPr/>
          <p:nvPr/>
        </p:nvSpPr>
        <p:spPr bwMode="auto">
          <a:xfrm>
            <a:off x="864457" y="1628800"/>
            <a:ext cx="1992770" cy="432048"/>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
        <p:nvSpPr>
          <p:cNvPr id="22" name="矩形 21"/>
          <p:cNvSpPr/>
          <p:nvPr/>
        </p:nvSpPr>
        <p:spPr bwMode="auto">
          <a:xfrm>
            <a:off x="864457" y="2087588"/>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 name="表格 62"/>
          <p:cNvGraphicFramePr>
            <a:graphicFrameLocks noGrp="1"/>
          </p:cNvGraphicFramePr>
          <p:nvPr/>
        </p:nvGraphicFramePr>
        <p:xfrm>
          <a:off x="2857227" y="1618001"/>
          <a:ext cx="8856984" cy="518160"/>
        </p:xfrm>
        <a:graphic>
          <a:graphicData uri="http://schemas.openxmlformats.org/drawingml/2006/table">
            <a:tbl>
              <a:tblPr firstRow="1" bandRow="1">
                <a:tableStyleId>{5C22544A-7EE6-4342-B048-85BDC9FD1C3A}</a:tableStyleId>
              </a:tblPr>
              <a:tblGrid>
                <a:gridCol w="8856984"/>
              </a:tblGrid>
              <a:tr h="442848">
                <a:tc>
                  <a:txBody>
                    <a:bodyPr/>
                    <a:lstStyle/>
                    <a:p>
                      <a:pPr marL="0" marR="0"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mj-ea"/>
                          <a:ea typeface="+mn-ea"/>
                          <a:cs typeface="+mn-cs"/>
                          <a:sym typeface="微软雅黑" pitchFamily="34" charset="-122"/>
                        </a:rPr>
                        <a:t>将</a:t>
                      </a:r>
                      <a:r>
                        <a:rPr lang="zh-CN" altLang="zh-CN" sz="1400" b="0" kern="1200" dirty="0" smtClean="0">
                          <a:solidFill>
                            <a:schemeClr val="tx1"/>
                          </a:solidFill>
                          <a:latin typeface="+mj-ea"/>
                          <a:ea typeface="+mn-ea"/>
                          <a:cs typeface="+mn-cs"/>
                          <a:sym typeface="微软雅黑" pitchFamily="34" charset="-122"/>
                        </a:rPr>
                        <a:t>呼入排队、呼叫转接、通话录音等能力开放给合作方，</a:t>
                      </a:r>
                      <a:r>
                        <a:rPr lang="zh-CN" altLang="en-US" sz="1400" b="0" kern="1200" dirty="0" smtClean="0">
                          <a:solidFill>
                            <a:schemeClr val="tx1"/>
                          </a:solidFill>
                          <a:latin typeface="+mj-ea"/>
                          <a:ea typeface="+mn-ea"/>
                          <a:cs typeface="+mn-cs"/>
                          <a:sym typeface="微软雅黑" pitchFamily="34" charset="-122"/>
                        </a:rPr>
                        <a:t>基于</a:t>
                      </a:r>
                      <a:r>
                        <a:rPr lang="zh-CN" altLang="zh-CN" sz="1400" b="0" kern="1200" dirty="0" smtClean="0">
                          <a:solidFill>
                            <a:schemeClr val="tx1"/>
                          </a:solidFill>
                          <a:latin typeface="+mj-ea"/>
                          <a:ea typeface="+mn-ea"/>
                          <a:cs typeface="+mn-cs"/>
                          <a:sym typeface="微软雅黑" pitchFamily="34" charset="-122"/>
                        </a:rPr>
                        <a:t>合作</a:t>
                      </a:r>
                      <a:r>
                        <a:rPr lang="zh-CN" altLang="zh-CN" sz="1400" b="0" kern="1200" dirty="0" smtClean="0">
                          <a:solidFill>
                            <a:schemeClr val="tx1"/>
                          </a:solidFill>
                          <a:latin typeface="+mj-ea"/>
                          <a:ea typeface="+mn-ea"/>
                          <a:cs typeface="+mn-cs"/>
                          <a:sym typeface="微软雅黑" pitchFamily="34" charset="-122"/>
                        </a:rPr>
                        <a:t>方业</a:t>
                      </a:r>
                      <a:r>
                        <a:rPr lang="zh-CN" altLang="zh-CN" sz="1400" b="0" kern="1200" dirty="0" smtClean="0">
                          <a:solidFill>
                            <a:schemeClr val="tx1"/>
                          </a:solidFill>
                          <a:latin typeface="+mj-ea"/>
                          <a:ea typeface="+mn-ea"/>
                          <a:cs typeface="+mn-cs"/>
                          <a:sym typeface="微软雅黑" pitchFamily="34" charset="-122"/>
                        </a:rPr>
                        <a:t>务需求定制流程，灵活满足客服、营销外呼或业务流程自动化</a:t>
                      </a:r>
                      <a:r>
                        <a:rPr lang="zh-CN" altLang="en-US" sz="1400" b="0" kern="1200" dirty="0" smtClean="0">
                          <a:solidFill>
                            <a:schemeClr val="tx1"/>
                          </a:solidFill>
                          <a:latin typeface="+mj-ea"/>
                          <a:ea typeface="+mn-ea"/>
                          <a:cs typeface="+mn-cs"/>
                          <a:sym typeface="微软雅黑" pitchFamily="34" charset="-122"/>
                        </a:rPr>
                        <a:t>。</a:t>
                      </a:r>
                      <a:endParaRPr lang="zh-CN" altLang="en-US" sz="1400" b="0" kern="1200" dirty="0" smtClean="0">
                        <a:solidFill>
                          <a:schemeClr val="tx1"/>
                        </a:solidFill>
                        <a:latin typeface="+mj-ea"/>
                        <a:ea typeface="+mj-ea"/>
                        <a:cs typeface="+mn-cs"/>
                        <a:sym typeface="微软雅黑" pitchFamily="34" charset="-122"/>
                      </a:endParaRPr>
                    </a:p>
                  </a:txBody>
                  <a:tcPr anchor="ctr">
                    <a:solidFill>
                      <a:schemeClr val="bg1">
                        <a:lumMod val="85000"/>
                      </a:schemeClr>
                    </a:solidFill>
                  </a:tcPr>
                </a:tc>
              </a:tr>
            </a:tbl>
          </a:graphicData>
        </a:graphic>
      </p:graphicFrame>
      <p:graphicFrame>
        <p:nvGraphicFramePr>
          <p:cNvPr id="67" name="表格 66"/>
          <p:cNvGraphicFramePr>
            <a:graphicFrameLocks noGrp="1"/>
          </p:cNvGraphicFramePr>
          <p:nvPr/>
        </p:nvGraphicFramePr>
        <p:xfrm>
          <a:off x="2857227" y="2122056"/>
          <a:ext cx="8856984" cy="442848"/>
        </p:xfrm>
        <a:graphic>
          <a:graphicData uri="http://schemas.openxmlformats.org/drawingml/2006/table">
            <a:tbl>
              <a:tblPr firstRow="1" bandRow="1">
                <a:tableStyleId>{5C22544A-7EE6-4342-B048-85BDC9FD1C3A}</a:tableStyleId>
              </a:tblPr>
              <a:tblGrid>
                <a:gridCol w="8856984"/>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en-US" sz="1400" b="0" kern="1200" dirty="0" smtClean="0">
                          <a:solidFill>
                            <a:schemeClr val="tx1"/>
                          </a:solidFill>
                          <a:latin typeface="+mj-ea"/>
                          <a:ea typeface="+mj-ea"/>
                          <a:cs typeface="+mn-cs"/>
                          <a:sym typeface="微软雅黑" pitchFamily="34" charset="-122"/>
                        </a:rPr>
                        <a:t>中小企业企业总机、客服呼叫中心等场景</a:t>
                      </a:r>
                      <a:endParaRPr lang="en-US" altLang="zh-CN" sz="1400" b="0" kern="1200" dirty="0" smtClean="0">
                        <a:solidFill>
                          <a:schemeClr val="tx1"/>
                        </a:solidFill>
                        <a:latin typeface="+mj-ea"/>
                        <a:ea typeface="+mj-ea"/>
                        <a:cs typeface="+mn-cs"/>
                        <a:sym typeface="微软雅黑" pitchFamily="34" charset="-122"/>
                      </a:endParaRPr>
                    </a:p>
                  </a:txBody>
                  <a:tcPr anchor="ctr">
                    <a:solidFill>
                      <a:schemeClr val="bg1">
                        <a:lumMod val="85000"/>
                      </a:schemeClr>
                    </a:solidFill>
                  </a:tcPr>
                </a:tc>
              </a:tr>
            </a:tbl>
          </a:graphicData>
        </a:graphic>
      </p:graphicFrame>
      <p:sp>
        <p:nvSpPr>
          <p:cNvPr id="86" name="标题 85"/>
          <p:cNvSpPr>
            <a:spLocks noGrp="1"/>
          </p:cNvSpPr>
          <p:nvPr>
            <p:ph type="title"/>
          </p:nvPr>
        </p:nvSpPr>
        <p:spPr/>
        <p:txBody>
          <a:bodyPr/>
          <a:lstStyle/>
          <a:p>
            <a:r>
              <a:rPr lang="zh-CN" altLang="en-US" dirty="0" smtClean="0"/>
              <a:t>呼叫中心</a:t>
            </a:r>
            <a:endParaRPr lang="zh-CN" altLang="en-US" dirty="0"/>
          </a:p>
        </p:txBody>
      </p:sp>
      <p:sp>
        <p:nvSpPr>
          <p:cNvPr id="114" name="矩形 113"/>
          <p:cNvSpPr/>
          <p:nvPr/>
        </p:nvSpPr>
        <p:spPr bwMode="auto">
          <a:xfrm>
            <a:off x="1123230" y="5661248"/>
            <a:ext cx="4830341"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华文细黑" pitchFamily="2" charset="-122"/>
                <a:ea typeface="华文细黑" pitchFamily="2" charset="-122"/>
                <a:cs typeface="Arial" pitchFamily="34" charset="0"/>
              </a:rPr>
              <a:t>企业总机</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pic>
        <p:nvPicPr>
          <p:cNvPr id="115" name="Picture 2"/>
          <p:cNvPicPr>
            <a:picLocks noChangeAspect="1" noChangeArrowheads="1"/>
          </p:cNvPicPr>
          <p:nvPr/>
        </p:nvPicPr>
        <p:blipFill>
          <a:blip r:embed="rId3" cstate="print"/>
          <a:srcRect l="5634"/>
          <a:stretch>
            <a:fillRect/>
          </a:stretch>
        </p:blipFill>
        <p:spPr bwMode="auto">
          <a:xfrm>
            <a:off x="1123230" y="2636912"/>
            <a:ext cx="4824536" cy="2952327"/>
          </a:xfrm>
          <a:prstGeom prst="rect">
            <a:avLst/>
          </a:prstGeom>
          <a:noFill/>
          <a:ln w="9525">
            <a:solidFill>
              <a:schemeClr val="bg2">
                <a:lumMod val="60000"/>
                <a:lumOff val="40000"/>
              </a:schemeClr>
            </a:solidFill>
            <a:miter lim="800000"/>
            <a:headEnd/>
            <a:tailEnd/>
          </a:ln>
        </p:spPr>
      </p:pic>
      <p:pic>
        <p:nvPicPr>
          <p:cNvPr id="116" name="Picture 2" descr="C:\Users\c00316091\Desktop\4(12).jpg"/>
          <p:cNvPicPr>
            <a:picLocks noChangeAspect="1" noChangeArrowheads="1"/>
          </p:cNvPicPr>
          <p:nvPr/>
        </p:nvPicPr>
        <p:blipFill>
          <a:blip r:embed="rId4" cstate="print"/>
          <a:srcRect l="15542"/>
          <a:stretch>
            <a:fillRect/>
          </a:stretch>
        </p:blipFill>
        <p:spPr bwMode="auto">
          <a:xfrm>
            <a:off x="6451822" y="2636912"/>
            <a:ext cx="4830341" cy="2964577"/>
          </a:xfrm>
          <a:prstGeom prst="rect">
            <a:avLst/>
          </a:prstGeom>
          <a:noFill/>
        </p:spPr>
      </p:pic>
      <p:sp>
        <p:nvSpPr>
          <p:cNvPr id="117" name="矩形 116"/>
          <p:cNvSpPr/>
          <p:nvPr/>
        </p:nvSpPr>
        <p:spPr bwMode="auto">
          <a:xfrm>
            <a:off x="6451822" y="5661248"/>
            <a:ext cx="4830341"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marL="0" marR="0" lvl="0" indent="0" defTabSz="588012" eaLnBrk="0" fontAlgn="auto" latinLnBrk="0" hangingPunct="0">
              <a:lnSpc>
                <a:spcPct val="100000"/>
              </a:lnSpc>
              <a:spcBef>
                <a:spcPts val="0"/>
              </a:spcBef>
              <a:spcAft>
                <a:spcPts val="0"/>
              </a:spcAft>
              <a:buClrTx/>
              <a:buSzPct val="60000"/>
              <a:buFontTx/>
              <a:buNone/>
              <a:tabLst/>
              <a:defRPr/>
            </a:pPr>
            <a:r>
              <a:rPr kumimoji="0" lang="zh-CN" altLang="en-US" sz="1600" b="1" i="0" u="none" strike="noStrike" kern="0" cap="none" spc="0" normalizeH="0" baseline="0" noProof="0" dirty="0" smtClean="0">
                <a:ln>
                  <a:noFill/>
                </a:ln>
                <a:effectLst/>
                <a:uLnTx/>
                <a:uFillTx/>
                <a:latin typeface="华文细黑" pitchFamily="2" charset="-122"/>
                <a:ea typeface="华文细黑" pitchFamily="2" charset="-122"/>
                <a:cs typeface="Arial" pitchFamily="34" charset="0"/>
              </a:rPr>
              <a:t>客服中心</a:t>
            </a:r>
            <a:endParaRPr kumimoji="0" lang="zh-CN" altLang="en-US" sz="1600" b="1" i="0" u="none" strike="noStrike" kern="0" cap="none" spc="0" normalizeH="0" baseline="0" noProof="0" dirty="0">
              <a:ln>
                <a:noFill/>
              </a:ln>
              <a:effectLst/>
              <a:uLnTx/>
              <a:uFillTx/>
              <a:latin typeface="华文细黑" pitchFamily="2" charset="-122"/>
              <a:ea typeface="华文细黑" pitchFamily="2" charset="-122"/>
              <a:cs typeface="Arial" pitchFamily="34" charset="0"/>
            </a:endParaRPr>
          </a:p>
        </p:txBody>
      </p:sp>
      <p:sp>
        <p:nvSpPr>
          <p:cNvPr id="18" name="矩形 17"/>
          <p:cNvSpPr/>
          <p:nvPr/>
        </p:nvSpPr>
        <p:spPr bwMode="auto">
          <a:xfrm>
            <a:off x="864457" y="1628800"/>
            <a:ext cx="1992770" cy="504056"/>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
        <p:nvSpPr>
          <p:cNvPr id="19" name="矩形 18"/>
          <p:cNvSpPr/>
          <p:nvPr/>
        </p:nvSpPr>
        <p:spPr bwMode="auto">
          <a:xfrm>
            <a:off x="864457" y="2164341"/>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 name="表格 56"/>
          <p:cNvGraphicFramePr>
            <a:graphicFrameLocks noGrp="1"/>
          </p:cNvGraphicFramePr>
          <p:nvPr/>
        </p:nvGraphicFramePr>
        <p:xfrm>
          <a:off x="2822195" y="1603648"/>
          <a:ext cx="8892016" cy="457200"/>
        </p:xfrm>
        <a:graphic>
          <a:graphicData uri="http://schemas.openxmlformats.org/drawingml/2006/table">
            <a:tbl>
              <a:tblPr firstRow="1" bandRow="1">
                <a:tableStyleId>{5C22544A-7EE6-4342-B048-85BDC9FD1C3A}</a:tableStyleId>
              </a:tblPr>
              <a:tblGrid>
                <a:gridCol w="8892016"/>
              </a:tblGrid>
              <a:tr h="457200">
                <a:tc>
                  <a:txBody>
                    <a:bodyPr/>
                    <a:lstStyle/>
                    <a:p>
                      <a:pPr marL="342851" lvl="1" indent="-342851">
                        <a:buClr>
                          <a:srgbClr val="990000"/>
                        </a:buClr>
                        <a:buFont typeface="Wingdings" pitchFamily="2" charset="2"/>
                        <a:buNone/>
                      </a:pPr>
                      <a:r>
                        <a:rPr lang="zh-CN" altLang="en-US" sz="1400" b="0" kern="1200" dirty="0" smtClean="0">
                          <a:solidFill>
                            <a:schemeClr val="tx1"/>
                          </a:solidFill>
                          <a:latin typeface="+mj-ea"/>
                          <a:ea typeface="+mn-ea"/>
                          <a:cs typeface="+mn-cs"/>
                          <a:sym typeface="微软雅黑" pitchFamily="34" charset="-122"/>
                        </a:rPr>
                        <a:t>集成运营商的视频通信能力，使智能终端，如手机、</a:t>
                      </a:r>
                      <a:r>
                        <a:rPr lang="en-US" altLang="zh-CN" sz="1400" b="0" kern="1200" dirty="0" smtClean="0">
                          <a:solidFill>
                            <a:schemeClr val="tx1"/>
                          </a:solidFill>
                          <a:latin typeface="+mj-ea"/>
                          <a:ea typeface="+mn-ea"/>
                          <a:cs typeface="+mn-cs"/>
                          <a:sym typeface="微软雅黑" pitchFamily="34" charset="-122"/>
                        </a:rPr>
                        <a:t>PAD</a:t>
                      </a:r>
                      <a:r>
                        <a:rPr lang="zh-CN" altLang="en-US" sz="1400" b="0" kern="1200" dirty="0" smtClean="0">
                          <a:solidFill>
                            <a:schemeClr val="tx1"/>
                          </a:solidFill>
                          <a:latin typeface="+mj-ea"/>
                          <a:ea typeface="+mn-ea"/>
                          <a:cs typeface="+mn-cs"/>
                          <a:sym typeface="微软雅黑" pitchFamily="34" charset="-122"/>
                        </a:rPr>
                        <a:t>、摄像头、机顶盒等具备极致的视频通信能力</a:t>
                      </a:r>
                      <a:endParaRPr lang="en-US" altLang="zh-CN" sz="1400" b="0" kern="1200" dirty="0" smtClean="0">
                        <a:solidFill>
                          <a:schemeClr val="tx1"/>
                        </a:solidFill>
                        <a:latin typeface="+mj-ea"/>
                        <a:ea typeface="+mn-ea"/>
                        <a:cs typeface="+mn-cs"/>
                        <a:sym typeface="微软雅黑" pitchFamily="34" charset="-122"/>
                      </a:endParaRPr>
                    </a:p>
                  </a:txBody>
                  <a:tcPr anchor="ctr">
                    <a:solidFill>
                      <a:schemeClr val="bg1">
                        <a:lumMod val="85000"/>
                      </a:schemeClr>
                    </a:solidFill>
                  </a:tcPr>
                </a:tc>
              </a:tr>
            </a:tbl>
          </a:graphicData>
        </a:graphic>
      </p:graphicFrame>
      <p:graphicFrame>
        <p:nvGraphicFramePr>
          <p:cNvPr id="59" name="表格 58"/>
          <p:cNvGraphicFramePr>
            <a:graphicFrameLocks noGrp="1"/>
          </p:cNvGraphicFramePr>
          <p:nvPr/>
        </p:nvGraphicFramePr>
        <p:xfrm>
          <a:off x="2822195" y="2050048"/>
          <a:ext cx="8892016" cy="442848"/>
        </p:xfrm>
        <a:graphic>
          <a:graphicData uri="http://schemas.openxmlformats.org/drawingml/2006/table">
            <a:tbl>
              <a:tblPr firstRow="1" bandRow="1">
                <a:tableStyleId>{5C22544A-7EE6-4342-B048-85BDC9FD1C3A}</a:tableStyleId>
              </a:tblPr>
              <a:tblGrid>
                <a:gridCol w="8892016"/>
              </a:tblGrid>
              <a:tr h="442848">
                <a:tc>
                  <a:txBody>
                    <a:bodyPr/>
                    <a:lstStyle/>
                    <a:p>
                      <a:pPr marL="0" marR="0" lvl="1" indent="0" algn="l" defTabSz="914270" rtl="0" eaLnBrk="1" fontAlgn="auto" latinLnBrk="0" hangingPunct="1">
                        <a:lnSpc>
                          <a:spcPct val="100000"/>
                        </a:lnSpc>
                        <a:spcBef>
                          <a:spcPts val="0"/>
                        </a:spcBef>
                        <a:spcAft>
                          <a:spcPts val="0"/>
                        </a:spcAft>
                        <a:buClrTx/>
                        <a:buSzTx/>
                        <a:buFontTx/>
                        <a:buNone/>
                        <a:tabLst/>
                        <a:defRPr/>
                      </a:pPr>
                      <a:r>
                        <a:rPr lang="zh-CN" altLang="en-US" sz="1200" b="0" dirty="0" smtClean="0">
                          <a:solidFill>
                            <a:schemeClr val="tx1"/>
                          </a:solidFill>
                          <a:latin typeface="微软雅黑" pitchFamily="34" charset="-122"/>
                          <a:ea typeface="微软雅黑" pitchFamily="34" charset="-122"/>
                          <a:sym typeface="微软雅黑" pitchFamily="34" charset="-122"/>
                        </a:rPr>
                        <a:t>可用于个人亲情视频通话、企业（医疗、教育、保险</a:t>
                      </a:r>
                      <a:r>
                        <a:rPr lang="en-US" altLang="zh-CN" sz="1200" b="0" dirty="0" smtClean="0">
                          <a:solidFill>
                            <a:schemeClr val="tx1"/>
                          </a:solidFill>
                          <a:latin typeface="微软雅黑" pitchFamily="34" charset="-122"/>
                          <a:ea typeface="微软雅黑" pitchFamily="34" charset="-122"/>
                          <a:sym typeface="微软雅黑" pitchFamily="34" charset="-122"/>
                        </a:rPr>
                        <a:t>…)</a:t>
                      </a:r>
                      <a:r>
                        <a:rPr lang="zh-CN" altLang="en-US" sz="1200" b="0" dirty="0" smtClean="0">
                          <a:solidFill>
                            <a:schemeClr val="tx1"/>
                          </a:solidFill>
                          <a:latin typeface="微软雅黑" pitchFamily="34" charset="-122"/>
                          <a:ea typeface="微软雅黑" pitchFamily="34" charset="-122"/>
                          <a:sym typeface="微软雅黑" pitchFamily="34" charset="-122"/>
                        </a:rPr>
                        <a:t>、家庭</a:t>
                      </a:r>
                      <a:r>
                        <a:rPr lang="en-US" altLang="zh-CN" sz="1200" b="0" dirty="0" smtClean="0">
                          <a:solidFill>
                            <a:schemeClr val="tx1"/>
                          </a:solidFill>
                          <a:latin typeface="微软雅黑" pitchFamily="34" charset="-122"/>
                          <a:ea typeface="微软雅黑" pitchFamily="34" charset="-122"/>
                          <a:sym typeface="微软雅黑" pitchFamily="34" charset="-122"/>
                        </a:rPr>
                        <a:t>(</a:t>
                      </a:r>
                      <a:r>
                        <a:rPr lang="zh-CN" altLang="en-US" sz="1200" b="0" dirty="0" smtClean="0">
                          <a:solidFill>
                            <a:schemeClr val="tx1"/>
                          </a:solidFill>
                          <a:latin typeface="微软雅黑" pitchFamily="34" charset="-122"/>
                          <a:ea typeface="微软雅黑" pitchFamily="34" charset="-122"/>
                          <a:sym typeface="微软雅黑" pitchFamily="34" charset="-122"/>
                        </a:rPr>
                        <a:t>家庭监控、智慧门铃）等场景</a:t>
                      </a:r>
                      <a:endParaRPr lang="en-US" altLang="zh-CN" sz="1200" b="0" dirty="0" smtClean="0">
                        <a:solidFill>
                          <a:schemeClr val="tx1"/>
                        </a:solidFill>
                        <a:latin typeface="微软雅黑" pitchFamily="34" charset="-122"/>
                        <a:ea typeface="微软雅黑" pitchFamily="34" charset="-122"/>
                        <a:sym typeface="微软雅黑" pitchFamily="34" charset="-122"/>
                      </a:endParaRPr>
                    </a:p>
                  </a:txBody>
                  <a:tcPr anchor="ctr">
                    <a:solidFill>
                      <a:schemeClr val="bg1">
                        <a:lumMod val="85000"/>
                      </a:schemeClr>
                    </a:solidFill>
                  </a:tcPr>
                </a:tc>
              </a:tr>
            </a:tbl>
          </a:graphicData>
        </a:graphic>
      </p:graphicFrame>
      <p:sp>
        <p:nvSpPr>
          <p:cNvPr id="52" name="标题 51"/>
          <p:cNvSpPr>
            <a:spLocks noGrp="1"/>
          </p:cNvSpPr>
          <p:nvPr>
            <p:ph type="title"/>
          </p:nvPr>
        </p:nvSpPr>
        <p:spPr/>
        <p:txBody>
          <a:bodyPr/>
          <a:lstStyle/>
          <a:p>
            <a:r>
              <a:rPr lang="zh-CN" altLang="en-US" dirty="0" smtClean="0"/>
              <a:t>视频能力</a:t>
            </a:r>
            <a:endParaRPr lang="zh-CN" altLang="en-US" dirty="0"/>
          </a:p>
        </p:txBody>
      </p:sp>
      <p:grpSp>
        <p:nvGrpSpPr>
          <p:cNvPr id="125" name="组合 124"/>
          <p:cNvGrpSpPr/>
          <p:nvPr/>
        </p:nvGrpSpPr>
        <p:grpSpPr>
          <a:xfrm>
            <a:off x="1273051" y="2636912"/>
            <a:ext cx="4608512" cy="3384376"/>
            <a:chOff x="696987" y="1700808"/>
            <a:chExt cx="6332070" cy="4221380"/>
          </a:xfrm>
        </p:grpSpPr>
        <p:pic>
          <p:nvPicPr>
            <p:cNvPr id="126" name="Picture 7"/>
            <p:cNvPicPr>
              <a:picLocks noChangeAspect="1" noChangeArrowheads="1"/>
            </p:cNvPicPr>
            <p:nvPr/>
          </p:nvPicPr>
          <p:blipFill>
            <a:blip r:embed="rId3" cstate="print"/>
            <a:srcRect t="34041"/>
            <a:stretch>
              <a:fillRect/>
            </a:stretch>
          </p:blipFill>
          <p:spPr bwMode="auto">
            <a:xfrm>
              <a:off x="3577307" y="1988840"/>
              <a:ext cx="1293492" cy="964151"/>
            </a:xfrm>
            <a:prstGeom prst="rect">
              <a:avLst/>
            </a:prstGeom>
            <a:noFill/>
            <a:ln w="9525">
              <a:noFill/>
              <a:miter lim="800000"/>
              <a:headEnd/>
              <a:tailEnd/>
            </a:ln>
          </p:spPr>
        </p:pic>
        <p:pic>
          <p:nvPicPr>
            <p:cNvPr id="127" name="Picture 2" descr="C:\Users\y00187870\Pictures\ID\afm-1123-02351.jpg"/>
            <p:cNvPicPr>
              <a:picLocks noChangeAspect="1" noChangeArrowheads="1"/>
            </p:cNvPicPr>
            <p:nvPr/>
          </p:nvPicPr>
          <p:blipFill>
            <a:blip r:embed="rId4" cstate="email"/>
            <a:srcRect/>
            <a:stretch>
              <a:fillRect/>
            </a:stretch>
          </p:blipFill>
          <p:spPr bwMode="auto">
            <a:xfrm>
              <a:off x="696987" y="1700808"/>
              <a:ext cx="6332070" cy="4221380"/>
            </a:xfrm>
            <a:prstGeom prst="rect">
              <a:avLst/>
            </a:prstGeom>
            <a:noFill/>
            <a:effectLst>
              <a:softEdge rad="635000"/>
            </a:effectLst>
          </p:spPr>
        </p:pic>
      </p:grpSp>
      <p:sp>
        <p:nvSpPr>
          <p:cNvPr id="128" name="矩形 127"/>
          <p:cNvSpPr/>
          <p:nvPr/>
        </p:nvSpPr>
        <p:spPr bwMode="auto">
          <a:xfrm>
            <a:off x="1273051" y="5661248"/>
            <a:ext cx="4608512"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defTabSz="588012" eaLnBrk="0" fontAlgn="auto" hangingPunct="0">
              <a:spcBef>
                <a:spcPts val="0"/>
              </a:spcBef>
              <a:spcAft>
                <a:spcPts val="0"/>
              </a:spcAft>
              <a:buClrTx/>
              <a:buSzPct val="60000"/>
              <a:buNone/>
            </a:pPr>
            <a:r>
              <a:rPr lang="zh-CN" altLang="en-US" sz="1600" kern="0" dirty="0" smtClean="0">
                <a:latin typeface="FrutigerNext LT Medium"/>
                <a:ea typeface="华文细黑"/>
                <a:cs typeface="Arial" pitchFamily="34" charset="0"/>
              </a:rPr>
              <a:t>亲情通话</a:t>
            </a:r>
            <a:endParaRPr lang="zh-CN" altLang="en-US" sz="1600" kern="0" dirty="0">
              <a:latin typeface="FrutigerNext LT Medium"/>
              <a:ea typeface="华文细黑"/>
              <a:cs typeface="Arial" pitchFamily="34" charset="0"/>
            </a:endParaRPr>
          </a:p>
        </p:txBody>
      </p:sp>
      <p:pic>
        <p:nvPicPr>
          <p:cNvPr id="129" name="Picture 2"/>
          <p:cNvPicPr>
            <a:picLocks noChangeAspect="1" noChangeArrowheads="1"/>
          </p:cNvPicPr>
          <p:nvPr/>
        </p:nvPicPr>
        <p:blipFill>
          <a:blip r:embed="rId5" cstate="print"/>
          <a:srcRect/>
          <a:stretch>
            <a:fillRect/>
          </a:stretch>
        </p:blipFill>
        <p:spPr bwMode="auto">
          <a:xfrm>
            <a:off x="6404222" y="2708920"/>
            <a:ext cx="4589909" cy="2912368"/>
          </a:xfrm>
          <a:prstGeom prst="rect">
            <a:avLst/>
          </a:prstGeom>
          <a:noFill/>
          <a:ln w="9525">
            <a:noFill/>
            <a:miter lim="800000"/>
            <a:headEnd/>
            <a:tailEnd/>
          </a:ln>
        </p:spPr>
      </p:pic>
      <p:sp>
        <p:nvSpPr>
          <p:cNvPr id="130" name="矩形 129"/>
          <p:cNvSpPr/>
          <p:nvPr/>
        </p:nvSpPr>
        <p:spPr bwMode="auto">
          <a:xfrm>
            <a:off x="6457627" y="5661248"/>
            <a:ext cx="4536504" cy="441110"/>
          </a:xfrm>
          <a:prstGeom prst="rect">
            <a:avLst/>
          </a:prstGeom>
          <a:solidFill>
            <a:srgbClr val="FFFFFF">
              <a:lumMod val="75000"/>
            </a:srgbClr>
          </a:solidFill>
          <a:ln>
            <a:noFill/>
            <a:headEnd/>
            <a:tailEnd/>
          </a:ln>
          <a:effectLst/>
          <a:scene3d>
            <a:camera prst="orthographicFront">
              <a:rot lat="0" lon="0" rev="0"/>
            </a:camera>
            <a:lightRig rig="threePt" dir="t">
              <a:rot lat="0" lon="0" rev="1200000"/>
            </a:lightRig>
          </a:scene3d>
          <a:sp3d/>
          <a:extLst/>
        </p:spPr>
        <p:txBody>
          <a:bodyPr wrap="square" lIns="16846" tIns="8423" rIns="16846" bIns="8423" anchor="ctr" anchorCtr="1">
            <a:noAutofit/>
          </a:bodyPr>
          <a:lstStyle/>
          <a:p>
            <a:pPr fontAlgn="auto">
              <a:spcBef>
                <a:spcPts val="0"/>
              </a:spcBef>
              <a:spcAft>
                <a:spcPts val="0"/>
              </a:spcAft>
              <a:buClrTx/>
              <a:buNone/>
              <a:defRPr/>
            </a:pPr>
            <a:r>
              <a:rPr lang="zh-CN" altLang="en-US" sz="1600" kern="0" dirty="0" smtClean="0">
                <a:latin typeface="华文细黑" pitchFamily="2" charset="-122"/>
                <a:ea typeface="华文细黑" pitchFamily="2" charset="-122"/>
                <a:cs typeface="Calibri" pitchFamily="34" charset="0"/>
              </a:rPr>
              <a:t>视频监控</a:t>
            </a:r>
          </a:p>
        </p:txBody>
      </p:sp>
      <p:sp>
        <p:nvSpPr>
          <p:cNvPr id="15" name="矩形 14"/>
          <p:cNvSpPr/>
          <p:nvPr/>
        </p:nvSpPr>
        <p:spPr bwMode="auto">
          <a:xfrm>
            <a:off x="864457" y="1628800"/>
            <a:ext cx="1992770" cy="432048"/>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能力介绍</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
        <p:nvSpPr>
          <p:cNvPr id="16" name="矩形 15"/>
          <p:cNvSpPr/>
          <p:nvPr/>
        </p:nvSpPr>
        <p:spPr bwMode="auto">
          <a:xfrm>
            <a:off x="864457" y="2087588"/>
            <a:ext cx="1992770" cy="400563"/>
          </a:xfrm>
          <a:prstGeom prst="rect">
            <a:avLst/>
          </a:prstGeom>
          <a:solidFill>
            <a:schemeClr val="tx2"/>
          </a:solidFill>
          <a:ln>
            <a:headEnd/>
            <a:tailEnd/>
          </a:ln>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6846" tIns="8423" rIns="16846" bIns="8423" anchor="ctr" anchorCtr="1">
            <a:noAutofit/>
          </a:bodyPr>
          <a:lstStyle/>
          <a:p>
            <a:pPr defTabSz="588012" eaLnBrk="0" hangingPunct="0">
              <a:buClrTx/>
              <a:buSzPct val="60000"/>
              <a:buFontTx/>
              <a:buNone/>
            </a:pPr>
            <a:r>
              <a:rPr lang="zh-CN" altLang="en-US" dirty="0" smtClean="0">
                <a:solidFill>
                  <a:prstClr val="white"/>
                </a:solidFill>
                <a:latin typeface="华文细黑" pitchFamily="2" charset="-122"/>
                <a:ea typeface="华文细黑" pitchFamily="2" charset="-122"/>
                <a:cs typeface="Arial" pitchFamily="34" charset="0"/>
                <a:sym typeface="Calibri" pitchFamily="34" charset="0"/>
              </a:rPr>
              <a:t>应用场景</a:t>
            </a:r>
            <a:endParaRPr lang="en-US" altLang="zh-CN" dirty="0">
              <a:solidFill>
                <a:prstClr val="white"/>
              </a:solidFill>
              <a:latin typeface="华文细黑" pitchFamily="2" charset="-122"/>
              <a:ea typeface="华文细黑" pitchFamily="2" charset="-122"/>
              <a:cs typeface="Arial" pitchFamily="34" charset="0"/>
              <a:sym typeface="Calibri"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3"/>
</p:tagLst>
</file>

<file path=ppt/theme/theme1.xml><?xml version="1.0" encoding="utf-8"?>
<a:theme xmlns:a="http://schemas.openxmlformats.org/drawingml/2006/main" name="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ELAB 16to9">
  <a:themeElements>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fontScheme name="5_CELAB 16to9">
      <a:majorFont>
        <a:latin typeface="FrutigerNext LT Medium"/>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1">
              <a:lumMod val="65000"/>
            </a:schemeClr>
          </a:solidFill>
          <a:prstDash val="solid"/>
          <a:round/>
          <a:headEnd type="none" w="med" len="med"/>
          <a:tailEnd type="none" w="med" len="med"/>
        </a:ln>
        <a:effectLst/>
      </a:spPr>
      <a:bodyPr vert="horz" wrap="square" lIns="91425" tIns="45712" rIns="91425" bIns="45712" numCol="1" rtlCol="0" anchor="t" anchorCtr="0" compatLnSpc="1">
        <a:prstTxWarp prst="textNoShape">
          <a:avLst/>
        </a:prstTxWarp>
        <a:noAutofit/>
      </a:bodyPr>
      <a:lstStyle>
        <a:defPPr marL="0" marR="0" indent="0" algn="l" defTabSz="877888"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FrutigerNext LT Regular" pitchFamily="34" charset="0"/>
            <a:ea typeface="ＭＳ Ｐゴシック" pitchFamily="34" charset="-128"/>
          </a:defRPr>
        </a:defPPr>
      </a:lstStyle>
    </a:spDef>
    <a:lnDef>
      <a:spPr bwMode="auto">
        <a:noFill/>
        <a:ln w="9525" cap="flat" cmpd="sng" algn="ctr">
          <a:solidFill>
            <a:schemeClr val="bg2">
              <a:lumMod val="60000"/>
              <a:lumOff val="40000"/>
            </a:schemeClr>
          </a:solidFill>
          <a:prstDash val="solid"/>
          <a:round/>
          <a:headEnd type="none" w="med" len="med"/>
          <a:tailEnd type="arrow"/>
        </a:ln>
        <a:effectLst/>
      </a:spPr>
      <a:bodyPr/>
      <a:lstStyle/>
    </a:lnDef>
    <a:txDef>
      <a:spPr>
        <a:noFill/>
      </a:spPr>
      <a:bodyPr wrap="none" rtlCol="0">
        <a:spAutoFit/>
      </a:bodyPr>
      <a:lstStyle>
        <a:defPPr>
          <a:defRPr dirty="0" smtClean="0">
            <a:latin typeface="+mn-lt"/>
            <a:ea typeface="华文细黑" pitchFamily="2" charset="-122"/>
          </a:defRPr>
        </a:defPPr>
      </a:lstStyle>
    </a:txDef>
  </a:objectDefaults>
  <a:extraClrSchemeLst>
    <a:extraClrScheme>
      <a:clrScheme name="5_CELAB 16to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5_CELAB 16to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5_CELAB 16to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5_CELAB 16to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5_CELAB 16to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5_CELAB 16to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ELAB 16to9">
  <a:themeElements>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fontScheme name="5_CELAB 16to9">
      <a:majorFont>
        <a:latin typeface="FrutigerNext LT Medium"/>
        <a:ea typeface="黑体"/>
        <a:cs typeface=""/>
      </a:majorFont>
      <a:minorFont>
        <a:latin typeface="FrutigerNext LT Regular"/>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20000"/>
            <a:lumOff val="80000"/>
          </a:schemeClr>
        </a:solidFill>
        <a:ln w="9525" cap="flat" cmpd="sng" algn="ctr">
          <a:solidFill>
            <a:schemeClr val="bg1">
              <a:lumMod val="65000"/>
            </a:schemeClr>
          </a:solidFill>
          <a:prstDash val="solid"/>
          <a:round/>
          <a:headEnd type="none" w="med" len="med"/>
          <a:tailEnd type="none" w="med" len="med"/>
        </a:ln>
        <a:effectLst/>
      </a:spPr>
      <a:bodyPr vert="horz" wrap="square" lIns="91425" tIns="45712" rIns="91425" bIns="45712" numCol="1" rtlCol="0" anchor="t" anchorCtr="0" compatLnSpc="1">
        <a:prstTxWarp prst="textNoShape">
          <a:avLst/>
        </a:prstTxWarp>
        <a:noAutofit/>
      </a:bodyPr>
      <a:lstStyle>
        <a:defPPr marL="0" marR="0" indent="0" algn="l" defTabSz="877888" rtl="0" eaLnBrk="0" fontAlgn="base" latinLnBrk="0" hangingPunct="0">
          <a:lnSpc>
            <a:spcPct val="100000"/>
          </a:lnSpc>
          <a:spcBef>
            <a:spcPct val="0"/>
          </a:spcBef>
          <a:spcAft>
            <a:spcPct val="0"/>
          </a:spcAft>
          <a:buClrTx/>
          <a:buSzTx/>
          <a:buFontTx/>
          <a:buNone/>
          <a:tabLst/>
          <a:defRPr kumimoji="0" sz="1600" b="0" i="0" u="none" strike="noStrike" cap="none" normalizeH="0" baseline="0" smtClean="0">
            <a:ln>
              <a:noFill/>
            </a:ln>
            <a:solidFill>
              <a:schemeClr val="tx1"/>
            </a:solidFill>
            <a:effectLst/>
            <a:latin typeface="FrutigerNext LT Regular" pitchFamily="34" charset="0"/>
            <a:ea typeface="ＭＳ Ｐゴシック" pitchFamily="34" charset="-128"/>
          </a:defRPr>
        </a:defPPr>
      </a:lstStyle>
    </a:spDef>
    <a:lnDef>
      <a:spPr bwMode="auto">
        <a:noFill/>
        <a:ln w="9525" cap="flat" cmpd="sng" algn="ctr">
          <a:solidFill>
            <a:schemeClr val="bg2">
              <a:lumMod val="60000"/>
              <a:lumOff val="40000"/>
            </a:schemeClr>
          </a:solidFill>
          <a:prstDash val="solid"/>
          <a:round/>
          <a:headEnd type="none" w="med" len="med"/>
          <a:tailEnd type="arrow"/>
        </a:ln>
        <a:effectLst/>
      </a:spPr>
      <a:bodyPr/>
      <a:lstStyle/>
    </a:lnDef>
    <a:txDef>
      <a:spPr>
        <a:noFill/>
      </a:spPr>
      <a:bodyPr wrap="none" rtlCol="0">
        <a:spAutoFit/>
      </a:bodyPr>
      <a:lstStyle>
        <a:defPPr>
          <a:defRPr dirty="0" smtClean="0">
            <a:latin typeface="+mn-lt"/>
            <a:ea typeface="华文细黑" pitchFamily="2" charset="-122"/>
          </a:defRPr>
        </a:defPPr>
      </a:lstStyle>
    </a:txDef>
  </a:objectDefaults>
  <a:extraClrSchemeLst>
    <a:extraClrScheme>
      <a:clrScheme name="5_CELAB 16to9 1">
        <a:dk1>
          <a:srgbClr val="080808"/>
        </a:dk1>
        <a:lt1>
          <a:srgbClr val="F8F8F8"/>
        </a:lt1>
        <a:dk2>
          <a:srgbClr val="990000"/>
        </a:dk2>
        <a:lt2>
          <a:srgbClr val="CCCCCC"/>
        </a:lt2>
        <a:accent1>
          <a:srgbClr val="FFCC66"/>
        </a:accent1>
        <a:accent2>
          <a:srgbClr val="990000"/>
        </a:accent2>
        <a:accent3>
          <a:srgbClr val="FBFBFB"/>
        </a:accent3>
        <a:accent4>
          <a:srgbClr val="060606"/>
        </a:accent4>
        <a:accent5>
          <a:srgbClr val="FFE2B8"/>
        </a:accent5>
        <a:accent6>
          <a:srgbClr val="8A0000"/>
        </a:accent6>
        <a:hlink>
          <a:srgbClr val="99660A"/>
        </a:hlink>
        <a:folHlink>
          <a:srgbClr val="999999"/>
        </a:folHlink>
      </a:clrScheme>
      <a:clrMap bg1="lt1" tx1="dk1" bg2="lt2" tx2="dk2" accent1="accent1" accent2="accent2" accent3="accent3" accent4="accent4" accent5="accent5" accent6="accent6" hlink="hlink" folHlink="folHlink"/>
    </a:extraClrScheme>
    <a:extraClrScheme>
      <a:clrScheme name="5_CELAB 16to9 2">
        <a:dk1>
          <a:srgbClr val="080808"/>
        </a:dk1>
        <a:lt1>
          <a:srgbClr val="F8F8F8"/>
        </a:lt1>
        <a:dk2>
          <a:srgbClr val="990000"/>
        </a:dk2>
        <a:lt2>
          <a:srgbClr val="CCCCCC"/>
        </a:lt2>
        <a:accent1>
          <a:srgbClr val="CCCCFF"/>
        </a:accent1>
        <a:accent2>
          <a:srgbClr val="990000"/>
        </a:accent2>
        <a:accent3>
          <a:srgbClr val="FBFBFB"/>
        </a:accent3>
        <a:accent4>
          <a:srgbClr val="060606"/>
        </a:accent4>
        <a:accent5>
          <a:srgbClr val="E2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3">
        <a:dk1>
          <a:srgbClr val="080808"/>
        </a:dk1>
        <a:lt1>
          <a:srgbClr val="F8F8F8"/>
        </a:lt1>
        <a:dk2>
          <a:srgbClr val="990000"/>
        </a:dk2>
        <a:lt2>
          <a:srgbClr val="CCCCCC"/>
        </a:lt2>
        <a:accent1>
          <a:srgbClr val="CCFF99"/>
        </a:accent1>
        <a:accent2>
          <a:srgbClr val="990000"/>
        </a:accent2>
        <a:accent3>
          <a:srgbClr val="FBFBFB"/>
        </a:accent3>
        <a:accent4>
          <a:srgbClr val="060606"/>
        </a:accent4>
        <a:accent5>
          <a:srgbClr val="E2FFCA"/>
        </a:accent5>
        <a:accent6>
          <a:srgbClr val="8A0000"/>
        </a:accent6>
        <a:hlink>
          <a:srgbClr val="669900"/>
        </a:hlink>
        <a:folHlink>
          <a:srgbClr val="999999"/>
        </a:folHlink>
      </a:clrScheme>
      <a:clrMap bg1="lt1" tx1="dk1" bg2="lt2" tx2="dk2" accent1="accent1" accent2="accent2" accent3="accent3" accent4="accent4" accent5="accent5" accent6="accent6" hlink="hlink" folHlink="folHlink"/>
    </a:extraClrScheme>
    <a:extraClrScheme>
      <a:clrScheme name="5_CELAB 16to9 4">
        <a:dk1>
          <a:srgbClr val="080808"/>
        </a:dk1>
        <a:lt1>
          <a:srgbClr val="F8F8F8"/>
        </a:lt1>
        <a:dk2>
          <a:srgbClr val="990000"/>
        </a:dk2>
        <a:lt2>
          <a:srgbClr val="CCCCCC"/>
        </a:lt2>
        <a:accent1>
          <a:srgbClr val="FFCC99"/>
        </a:accent1>
        <a:accent2>
          <a:srgbClr val="990000"/>
        </a:accent2>
        <a:accent3>
          <a:srgbClr val="FBFBFB"/>
        </a:accent3>
        <a:accent4>
          <a:srgbClr val="060606"/>
        </a:accent4>
        <a:accent5>
          <a:srgbClr val="FFE2CA"/>
        </a:accent5>
        <a:accent6>
          <a:srgbClr val="8A0000"/>
        </a:accent6>
        <a:hlink>
          <a:srgbClr val="FF9900"/>
        </a:hlink>
        <a:folHlink>
          <a:srgbClr val="999999"/>
        </a:folHlink>
      </a:clrScheme>
      <a:clrMap bg1="lt1" tx1="dk1" bg2="lt2" tx2="dk2" accent1="accent1" accent2="accent2" accent3="accent3" accent4="accent4" accent5="accent5" accent6="accent6" hlink="hlink" folHlink="folHlink"/>
    </a:extraClrScheme>
    <a:extraClrScheme>
      <a:clrScheme name="5_CELAB 16to9 5">
        <a:dk1>
          <a:srgbClr val="080808"/>
        </a:dk1>
        <a:lt1>
          <a:srgbClr val="F8F8F8"/>
        </a:lt1>
        <a:dk2>
          <a:srgbClr val="990000"/>
        </a:dk2>
        <a:lt2>
          <a:srgbClr val="CCCCCC"/>
        </a:lt2>
        <a:accent1>
          <a:srgbClr val="99CCFF"/>
        </a:accent1>
        <a:accent2>
          <a:srgbClr val="990000"/>
        </a:accent2>
        <a:accent3>
          <a:srgbClr val="FBFBFB"/>
        </a:accent3>
        <a:accent4>
          <a:srgbClr val="060606"/>
        </a:accent4>
        <a:accent5>
          <a:srgbClr val="CAE2FF"/>
        </a:accent5>
        <a:accent6>
          <a:srgbClr val="8A0000"/>
        </a:accent6>
        <a:hlink>
          <a:srgbClr val="006699"/>
        </a:hlink>
        <a:folHlink>
          <a:srgbClr val="999999"/>
        </a:folHlink>
      </a:clrScheme>
      <a:clrMap bg1="lt1" tx1="dk1" bg2="lt2" tx2="dk2" accent1="accent1" accent2="accent2" accent3="accent3" accent4="accent4" accent5="accent5" accent6="accent6" hlink="hlink" folHlink="folHlink"/>
    </a:extraClrScheme>
    <a:extraClrScheme>
      <a:clrScheme name="5_CELAB 16to9 6">
        <a:dk1>
          <a:srgbClr val="080808"/>
        </a:dk1>
        <a:lt1>
          <a:srgbClr val="F8F8F8"/>
        </a:lt1>
        <a:dk2>
          <a:srgbClr val="990000"/>
        </a:dk2>
        <a:lt2>
          <a:srgbClr val="CCCCCC"/>
        </a:lt2>
        <a:accent1>
          <a:srgbClr val="99CCCC"/>
        </a:accent1>
        <a:accent2>
          <a:srgbClr val="990000"/>
        </a:accent2>
        <a:accent3>
          <a:srgbClr val="FBFBFB"/>
        </a:accent3>
        <a:accent4>
          <a:srgbClr val="060606"/>
        </a:accent4>
        <a:accent5>
          <a:srgbClr val="CAE2E2"/>
        </a:accent5>
        <a:accent6>
          <a:srgbClr val="8A0000"/>
        </a:accent6>
        <a:hlink>
          <a:srgbClr val="009999"/>
        </a:hlink>
        <a:folHlink>
          <a:srgbClr val="999999"/>
        </a:folHlink>
      </a:clrScheme>
      <a:clrMap bg1="lt1" tx1="dk1" bg2="lt2" tx2="dk2" accent1="accent1" accent2="accent2" accent3="accent3" accent4="accent4" accent5="accent5" accent6="accent6" hlink="hlink" folHlink="folHlink"/>
    </a:extraClrScheme>
    <a:extraClrScheme>
      <a:clrScheme name="5_CELAB 16to9 7">
        <a:dk1>
          <a:srgbClr val="080808"/>
        </a:dk1>
        <a:lt1>
          <a:srgbClr val="F8F8F8"/>
        </a:lt1>
        <a:dk2>
          <a:srgbClr val="FFCC99"/>
        </a:dk2>
        <a:lt2>
          <a:srgbClr val="FFCC66"/>
        </a:lt2>
        <a:accent1>
          <a:srgbClr val="CCFF99"/>
        </a:accent1>
        <a:accent2>
          <a:srgbClr val="CCCCFF"/>
        </a:accent2>
        <a:accent3>
          <a:srgbClr val="FBFBFB"/>
        </a:accent3>
        <a:accent4>
          <a:srgbClr val="060606"/>
        </a:accent4>
        <a:accent5>
          <a:srgbClr val="E2FFCA"/>
        </a:accent5>
        <a:accent6>
          <a:srgbClr val="B9B9E7"/>
        </a:accent6>
        <a:hlink>
          <a:srgbClr val="99CCFF"/>
        </a:hlink>
        <a:folHlink>
          <a:srgbClr val="99CCCC"/>
        </a:folHlink>
      </a:clrScheme>
      <a:clrMap bg1="lt1" tx1="dk1" bg2="lt2" tx2="dk2" accent1="accent1" accent2="accent2" accent3="accent3" accent4="accent4" accent5="accent5" accent6="accent6" hlink="hlink" folHlink="folHlink"/>
    </a:extraClrScheme>
    <a:extraClrScheme>
      <a:clrScheme name="5_CELAB 16to9 8">
        <a:dk1>
          <a:srgbClr val="080808"/>
        </a:dk1>
        <a:lt1>
          <a:srgbClr val="F8F8F8"/>
        </a:lt1>
        <a:dk2>
          <a:srgbClr val="FF9900"/>
        </a:dk2>
        <a:lt2>
          <a:srgbClr val="99660A"/>
        </a:lt2>
        <a:accent1>
          <a:srgbClr val="669900"/>
        </a:accent1>
        <a:accent2>
          <a:srgbClr val="006699"/>
        </a:accent2>
        <a:accent3>
          <a:srgbClr val="FBFBFB"/>
        </a:accent3>
        <a:accent4>
          <a:srgbClr val="060606"/>
        </a:accent4>
        <a:accent5>
          <a:srgbClr val="B8CAAA"/>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9">
        <a:dk1>
          <a:srgbClr val="080808"/>
        </a:dk1>
        <a:lt1>
          <a:srgbClr val="F8F8F8"/>
        </a:lt1>
        <a:dk2>
          <a:srgbClr val="990000"/>
        </a:dk2>
        <a:lt2>
          <a:srgbClr val="99CCFF"/>
        </a:lt2>
        <a:accent1>
          <a:srgbClr val="99CCCC"/>
        </a:accent1>
        <a:accent2>
          <a:srgbClr val="006699"/>
        </a:accent2>
        <a:accent3>
          <a:srgbClr val="FBFBFB"/>
        </a:accent3>
        <a:accent4>
          <a:srgbClr val="060606"/>
        </a:accent4>
        <a:accent5>
          <a:srgbClr val="CAE2E2"/>
        </a:accent5>
        <a:accent6>
          <a:srgbClr val="005C8A"/>
        </a:accent6>
        <a:hlink>
          <a:srgbClr val="0099CC"/>
        </a:hlink>
        <a:folHlink>
          <a:srgbClr val="009999"/>
        </a:folHlink>
      </a:clrScheme>
      <a:clrMap bg1="lt1" tx1="dk1" bg2="lt2" tx2="dk2" accent1="accent1" accent2="accent2" accent3="accent3" accent4="accent4" accent5="accent5" accent6="accent6" hlink="hlink" folHlink="folHlink"/>
    </a:extraClrScheme>
    <a:extraClrScheme>
      <a:clrScheme name="5_CELAB 16to9 10">
        <a:dk1>
          <a:srgbClr val="080808"/>
        </a:dk1>
        <a:lt1>
          <a:srgbClr val="F8F8F8"/>
        </a:lt1>
        <a:dk2>
          <a:srgbClr val="990000"/>
        </a:dk2>
        <a:lt2>
          <a:srgbClr val="999999"/>
        </a:lt2>
        <a:accent1>
          <a:srgbClr val="FFCC99"/>
        </a:accent1>
        <a:accent2>
          <a:srgbClr val="99660A"/>
        </a:accent2>
        <a:accent3>
          <a:srgbClr val="FBFBFB"/>
        </a:accent3>
        <a:accent4>
          <a:srgbClr val="060606"/>
        </a:accent4>
        <a:accent5>
          <a:srgbClr val="FFE2CA"/>
        </a:accent5>
        <a:accent6>
          <a:srgbClr val="8A5C08"/>
        </a:accent6>
        <a:hlink>
          <a:srgbClr val="FF9900"/>
        </a:hlink>
        <a:folHlink>
          <a:srgbClr val="FFCC66"/>
        </a:folHlink>
      </a:clrScheme>
      <a:clrMap bg1="lt1" tx1="dk1" bg2="lt2" tx2="dk2" accent1="accent1" accent2="accent2" accent3="accent3" accent4="accent4" accent5="accent5" accent6="accent6" hlink="hlink" folHlink="folHlink"/>
    </a:extraClrScheme>
    <a:extraClrScheme>
      <a:clrScheme name="5_CELAB 16to9 11">
        <a:dk1>
          <a:srgbClr val="000000"/>
        </a:dk1>
        <a:lt1>
          <a:srgbClr val="FFFFFF"/>
        </a:lt1>
        <a:dk2>
          <a:srgbClr val="990000"/>
        </a:dk2>
        <a:lt2>
          <a:srgbClr val="808080"/>
        </a:lt2>
        <a:accent1>
          <a:srgbClr val="BBE0E3"/>
        </a:accent1>
        <a:accent2>
          <a:srgbClr val="990000"/>
        </a:accent2>
        <a:accent3>
          <a:srgbClr val="FFFFFF"/>
        </a:accent3>
        <a:accent4>
          <a:srgbClr val="000000"/>
        </a:accent4>
        <a:accent5>
          <a:srgbClr val="DAEDEF"/>
        </a:accent5>
        <a:accent6>
          <a:srgbClr val="8A0000"/>
        </a:accent6>
        <a:hlink>
          <a:srgbClr val="99CCFF"/>
        </a:hlink>
        <a:folHlink>
          <a:srgbClr val="00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2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ln>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solidFill>
              <a:schemeClr val="tx1"/>
            </a:solidFill>
            <a:latin typeface="华文细黑" pitchFamily="2" charset="-122"/>
            <a:ea typeface="华文细黑" pitchFamily="2" charset="-122"/>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0_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FrutigerNext LT Medium"/>
        <a:ea typeface="黑体"/>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79200" tIns="39600" rIns="79200" bIns="39600" numCol="1" anchor="t" anchorCtr="0" compatLnSpc="1">
        <a:prstTxWarp prst="textNoShape">
          <a:avLst/>
        </a:prstTxWarp>
        <a:spAutoFit/>
      </a:bodyPr>
      <a:lstStyle>
        <a:defPPr marL="0" marR="0" indent="0" algn="l" defTabSz="801688"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chemeClr val="bg1"/>
            </a:solidFill>
            <a:effectLst/>
            <a:latin typeface="FrutigerNext LT Regular" pitchFamily="34" charset="0"/>
            <a:ea typeface="ＭＳ Ｐゴシック" pitchFamily="34" charset="-128"/>
          </a:defRPr>
        </a:defPPr>
      </a:lstStyle>
    </a:spDef>
    <a:lnDef>
      <a:spPr bwMode="auto">
        <a:ln>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dirty="0" smtClean="0">
            <a:solidFill>
              <a:schemeClr val="tx1"/>
            </a:solidFill>
            <a:latin typeface="华文细黑" pitchFamily="2" charset="-122"/>
            <a:ea typeface="华文细黑" pitchFamily="2" charset="-122"/>
          </a:defRPr>
        </a:defPPr>
      </a:lstStyle>
    </a:txDef>
  </a:objectDefaults>
  <a:extraClrSchemeLst>
    <a:extraClrScheme>
      <a:clrScheme name="default 1">
        <a:dk1>
          <a:srgbClr val="000000"/>
        </a:dk1>
        <a:lt1>
          <a:srgbClr val="FFFFFF"/>
        </a:lt1>
        <a:dk2>
          <a:srgbClr val="990000"/>
        </a:dk2>
        <a:lt2>
          <a:srgbClr val="777777"/>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808080"/>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969696"/>
        </a:lt2>
        <a:accent1>
          <a:srgbClr val="DDDDDD"/>
        </a:accent1>
        <a:accent2>
          <a:srgbClr val="99CCFF"/>
        </a:accent2>
        <a:accent3>
          <a:srgbClr val="FFFFFF"/>
        </a:accent3>
        <a:accent4>
          <a:srgbClr val="000000"/>
        </a:accent4>
        <a:accent5>
          <a:srgbClr val="EBEBEB"/>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777777"/>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777777"/>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69696"/>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777777"/>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777777"/>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顶峰">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1_default">
      <a:majorFont>
        <a:latin typeface="FrutigerNext LT Medium"/>
        <a:ea typeface="华文细黑"/>
        <a:cs typeface="SimSun"/>
      </a:majorFont>
      <a:minorFont>
        <a:latin typeface="FrutigerNext LT Medium"/>
        <a:ea typeface="华文细黑"/>
        <a:cs typeface="SimSu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1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1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1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1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1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1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1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1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1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1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1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1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1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a:themeElements>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3_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3_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3_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3_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3_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3_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3_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3_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3_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3_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3_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3_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3_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华为VI主题16x9">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华为VI字体">
      <a:majorFont>
        <a:latin typeface="FrutigerNext LT Medium"/>
        <a:ea typeface="华文细黑"/>
        <a:cs typeface=""/>
      </a:majorFont>
      <a:minorFont>
        <a:latin typeface="FrutigerNext LT Regular"/>
        <a:ea typeface="华文细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cap="flat" cmpd="sng" algn="ctr">
          <a:solidFill>
            <a:schemeClr val="accent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sz="1800" b="1" i="0" u="none" strike="noStrike" cap="none" normalizeH="0" baseline="0" smtClean="0">
            <a:ln>
              <a:noFill/>
            </a:ln>
            <a:solidFill>
              <a:schemeClr val="tx1"/>
            </a:solidFill>
            <a:effectLst/>
            <a:latin typeface="Arial" charset="0"/>
            <a:ea typeface="SimSun"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1" i="0" u="none" strike="noStrike" cap="none" normalizeH="0" baseline="0" smtClean="0">
            <a:ln>
              <a:noFill/>
            </a:ln>
            <a:solidFill>
              <a:schemeClr val="tx1"/>
            </a:solidFill>
            <a:effectLst/>
            <a:latin typeface="Arial" charset="0"/>
            <a:ea typeface="SimSun" pitchFamily="2"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16比9PPT模板</Template>
  <TotalTime>51395</TotalTime>
  <Words>1627</Words>
  <Application>Microsoft Office PowerPoint</Application>
  <PresentationFormat>自定义</PresentationFormat>
  <Paragraphs>162</Paragraphs>
  <Slides>13</Slides>
  <Notes>7</Notes>
  <HiddenSlides>0</HiddenSlides>
  <MMClips>0</MMClips>
  <ScaleCrop>false</ScaleCrop>
  <HeadingPairs>
    <vt:vector size="6" baseType="variant">
      <vt:variant>
        <vt:lpstr>主题</vt:lpstr>
      </vt:variant>
      <vt:variant>
        <vt:i4>16</vt:i4>
      </vt:variant>
      <vt:variant>
        <vt:lpstr>嵌入 OLE 服务器</vt:lpstr>
      </vt:variant>
      <vt:variant>
        <vt:i4>1</vt:i4>
      </vt:variant>
      <vt:variant>
        <vt:lpstr>幻灯片标题</vt:lpstr>
      </vt:variant>
      <vt:variant>
        <vt:i4>13</vt:i4>
      </vt:variant>
    </vt:vector>
  </HeadingPairs>
  <TitlesOfParts>
    <vt:vector size="30" baseType="lpstr">
      <vt:lpstr>华为VI主题16x9</vt:lpstr>
      <vt:lpstr>1_default</vt:lpstr>
      <vt:lpstr>4_default</vt:lpstr>
      <vt:lpstr>1_华为VI主题16x9</vt:lpstr>
      <vt:lpstr>2_华为VI主题16x9</vt:lpstr>
      <vt:lpstr>3_华为VI主题16x9</vt:lpstr>
      <vt:lpstr>4_华为VI主题16x9</vt:lpstr>
      <vt:lpstr>5_华为VI主题16x9</vt:lpstr>
      <vt:lpstr>8_主题1</vt:lpstr>
      <vt:lpstr>5_CELAB 16to9</vt:lpstr>
      <vt:lpstr>6_CELAB 16to9</vt:lpstr>
      <vt:lpstr>42_default</vt:lpstr>
      <vt:lpstr>40_default</vt:lpstr>
      <vt:lpstr>9_主题1</vt:lpstr>
      <vt:lpstr>6_华为VI主题16x9</vt:lpstr>
      <vt:lpstr>7_华为VI主题16x9</vt:lpstr>
      <vt:lpstr>CorelDRAW</vt:lpstr>
      <vt:lpstr>集成电信能力，提升沟通体验</vt:lpstr>
      <vt:lpstr>合作给您带来什么</vt:lpstr>
      <vt:lpstr>什么是通信能力开放</vt:lpstr>
      <vt:lpstr>语音通知</vt:lpstr>
      <vt:lpstr>点击拨号</vt:lpstr>
      <vt:lpstr>多方通话</vt:lpstr>
      <vt:lpstr>隐私保护</vt:lpstr>
      <vt:lpstr>呼叫中心</vt:lpstr>
      <vt:lpstr>视频能力</vt:lpstr>
      <vt:lpstr>会议能力</vt:lpstr>
      <vt:lpstr>合作流程</vt:lpstr>
      <vt:lpstr>合作模式</vt:lpstr>
      <vt:lpstr>幻灯片 13</vt:lpstr>
    </vt:vector>
  </TitlesOfParts>
  <Company>Huawei Technologies Co.,Ltd.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Mobile World Congress 2011</dc:subject>
  <dc:creator>Jean Cai Zuanhua &amp; Sean Liu Qingliang</dc:creator>
  <cp:lastModifiedBy>admin</cp:lastModifiedBy>
  <cp:revision>2434</cp:revision>
  <dcterms:created xsi:type="dcterms:W3CDTF">2009-12-22T06:27:04Z</dcterms:created>
  <dcterms:modified xsi:type="dcterms:W3CDTF">2015-02-15T01:43:27Z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(3)wOYZfFcTt6YoxOwT6FWbfHC4QFaUM8HNPhKCHhdiGYaT7wROuv0wJ6QfqFHdLMonxH/fcRR0_x000d_ YmdBvf/2FKwjI9UjlNFC8JgP2D4PEKq6Z3T/EStT2wSFT291gMYJd65CbRnG8mGVFu1G6x9Y_x000d_ 7fDLum6G8sI/TbLrW5nwohmKWZMJUsG72XQboZPTqXD1PUsz+ymEfHoSj+wiWcuc4W6GY3nK_x000d_ 0OtSEDnezg3eIx1gge</vt:lpwstr>
  </property>
  <property fmtid="{D5CDD505-2E9C-101B-9397-08002B2CF9AE}" pid="3" name="_ms_pID_7253431">
    <vt:lpwstr>dIwFiv+Yh8r0aV5ZyjMZLgv6Qc/Rj5l6zye2JUHJ+mj1W03aXxpKwf_x000d_ z2CCLpbrc2ArBUK87fv54mjbPxu2O/5spokiYGINwETlsHivlfCpUfbtsnU6zPUqJWCIzoan_x000d_ M1nNGExDvCnCOQKb8c+b+qXQt3ynCeKV+X78bG6089B1K23q/R75IfPaCp5vU7ZrxLkPd/9Y_x000d_ T0GwtAlz233tmHwui6Y8si14A6ozicVKlg3K</vt:lpwstr>
  </property>
  <property fmtid="{D5CDD505-2E9C-101B-9397-08002B2CF9AE}" pid="4" name="_ms_pID_7253432">
    <vt:lpwstr>ZrwV6jgv2Nmxge70o4ZTITlJu2NOC5l1JUeX_x000d_ W+A7RiHmuVac7kSdr+I948GrGFsiWsPvO0ApD9SlocM4iHRnqbrcmBr+CdUit3hR8oyn6Z17_x000d_ 200qdx/Gaow8Autkk5+JzvF21I9bvh7jHFQZ2xvwD7TRH+/z1QKU1+cCgpexUc7A</vt:lpwstr>
  </property>
  <property fmtid="{D5CDD505-2E9C-101B-9397-08002B2CF9AE}" pid="5" name="_ms_pID_7253433">
    <vt:lpwstr>XDWh5r4kJuJrXViOwj_x000d_ QzgJUeC3fc4Kikvj4O1lsW/D90LbQRoBqEseSeYK83qOVr5OyjQ4DQqg/BrTik9FHCvPyjUq_x000d_ N2JK0XF4OfbsDOsy9e+2/ihpxeMfZaDZWceWGaXbxr6uC2lWkw2zkjSshKCAyHmBjY1yfEPt_x000d_ YxX6h0ggieNUYYt/M9OqL2T0NmGi4UTlwM19qg/UTvb7nO2ymLw7PwOANgYlYPs19A0Gax/l</vt:lpwstr>
  </property>
  <property fmtid="{D5CDD505-2E9C-101B-9397-08002B2CF9AE}" pid="6" name="_ms_pID_7253434">
    <vt:lpwstr>_x000d_ mRXw1bu5P8kH5xnVuxW4PA8O6k7LfC/71yWKeeXB9/x6OkDkGCOc14tdUlxCqCBzWPlFRIk4_x000d_ 3Y69RD1xOCG0SWxAKurT1XaLy4mHpxZ6V45HmIjo+CFRt2LzoZJX/Vv1XCJi4NHNX6+TifJQ_x000d_ ydb00k6DwbOZ6HjKB6FIEUQX+JBJipsOoSQSyZru9opB7wFZfwIvx0cFakAh2xisMhbGfRQv_x000d_ qDKP+Z1Ubh+LeqiU</vt:lpwstr>
  </property>
  <property fmtid="{D5CDD505-2E9C-101B-9397-08002B2CF9AE}" pid="7" name="_ms_pID_7253435">
    <vt:lpwstr>iGxhKM55XqsoyGAMC62uomRHJF3XnktU3s6/IaUdJFNBtDcgVFjzbwiE_x000d_ mJvRnmSaiWwb0mUnPS0tjo1S6kguyNpIamzn3uto8Ijtqu2cH4lSoCGcbsjt34JybVKvTAWN_x000d_ LpYCN7iBU5BIffRDxbq7HAZQ5Qtl9I17TY6yTNYeNL/5h60SLe+rz7UlakahrhwWLr7iohuY_x000d_ 4Ldrvts+cCZpAKNiJvPTiZnZDK+8gnyTHM</vt:lpwstr>
  </property>
  <property fmtid="{D5CDD505-2E9C-101B-9397-08002B2CF9AE}" pid="8" name="_ms_pID_7253436">
    <vt:lpwstr>i45RTT41UIg+p5ieB9KRPenOidyg26jH6Wj2c8_x000d_ FPeUS0HJyrneunKxYVbbyx0nJeosZMI0s+jFPx2x0ZmFI+oMlESllRH+7KQMDFDT6FaO1Ndo_x000d_ vh1TgSLKUv/IhRFYGhsAHIRXZOuxmSLfi+rVA/cQKPDQmQY6GNxUk3Xm8bKQTDWE9sEXKVyE_x000d_ ohknS+74qu+6hLDtjFUTiWr4VCLGVomi1HiG6YQW6G90/SyMCB1Y</vt:lpwstr>
  </property>
  <property fmtid="{D5CDD505-2E9C-101B-9397-08002B2CF9AE}" pid="9" name="_ms_pID_7253437">
    <vt:lpwstr>R0ssDtCnOWQrIlh7rsr/_x000d_ ag5zTGh+MuFilYuGe57YWtkKtLJDG0OmX6Swtsjp/RzQGRb8FvtWaIzBd3zmtrh4Es+qk1Zw_x000d_ rGNQnJ7+RF3+Capc7NsNjSHXZqkuhwjaiy9rbviGZhNE6k4u/cjkVBbWesipRExcBCPfSxmm_x000d_ UmMlskC2XhW9WuoOPs4f5OBbapsho26ZIrdnk5adHAZNQV1Dpb1Qn08a9Xo3Ff8f3ny0qy</vt:lpwstr>
  </property>
  <property fmtid="{D5CDD505-2E9C-101B-9397-08002B2CF9AE}" pid="10" name="_ms_pID_7253438">
    <vt:lpwstr>P2_x000d_ QFH3mSTu8+eFGJsE1vS5cpFzIxxprBxgoga4oLSe6+lR/tI+Hz3E9cFpRKVOjV8GoBaogEpX_x000d_ Q5NNImG6X50Ihp5Bs2FiE6vY4ZrAv2P060HOFl6ZW7ngRjZyYUxURGnL9JdVp5X+WfbIoj21_x000d_ ky+KlwX+2oHhUknY7oXAdO3oIACMB9cGya1JqIGtBYzVo5RWAm/d6VyAj2DcwdoB/PKN2k2e_x000d_ zfTQJtvRDfZzFY</vt:lpwstr>
  </property>
  <property fmtid="{D5CDD505-2E9C-101B-9397-08002B2CF9AE}" pid="11" name="_ms_pID_7253439">
    <vt:lpwstr>zJwZIk2/g32imxs1jwfUjGwoUl6/2/drf50Tx/J+zHrvh9s2sqDVhbg2CZ_x000d_ dN4q85uHdpAJvwnsq+4GuCRnT70e/Do4WrI5oNWCp0R3cweAVuzDS3jbjN1WxJoG+MASZAQA_x000d_ RrkgnIzHrwC16RopPbVf4Ftoku/qx2zzsSx0sUXNhRTWBzyLH/bljVEiJxj0SQAFodY6GNHE_x000d_</vt:lpwstr>
  </property>
  <property fmtid="{D5CDD505-2E9C-101B-9397-08002B2CF9AE}" pid="12" name="_ms_pID_72534310">
    <vt:lpwstr>kGguU/++RNk=</vt:lpwstr>
  </property>
  <property fmtid="{D5CDD505-2E9C-101B-9397-08002B2CF9AE}" pid="13" name="_new_ms_pID_72543">
    <vt:lpwstr>(3)srhYQF9cMN4Z8CxVltRH5JjorM2PuiB72U1/JaZ3zgce7nj6Kwdc2k9UuK9Q6RbutGUGjF7I
O1JYJ3VpjwhOXxy5uR3L2/y6uV6ZQP0PWEydkKGX5PXm1bUXAS+C5ahbOHIWbPTJHaEc/g7E
fOywDpteFYfW0X1h74fGaLgy99f5Lz5+/btSSttgJ3Edq4pIVU6c5hlOxwIDspKfBbFYeYDB
UgjWwl15LXz7ToC7Y6</vt:lpwstr>
  </property>
  <property fmtid="{D5CDD505-2E9C-101B-9397-08002B2CF9AE}" pid="14" name="_new_ms_pID_725431">
    <vt:lpwstr>aAw4jX5u0cFCqztV7hUJ8JgndZp7cYuEOVU024G8yrdzVkKLJ2+bVl
Hvunx9Z3qdtGb8Uum1IWjlOamVbCOH4b7SsK8Mpk0NFR0KPJRvLwcdv1lrdEHcD58p8AS4x2
/LW/tfZAh3NiwjEfiwgOQAeUtKxARRdF8rovks00MFkNGVPCfeuOai3nh1sq9LOtQlQ6LzhR
ZkL3xJEXtpT8EjNftyye5GkeD1wK1qpLG+12</vt:lpwstr>
  </property>
  <property fmtid="{D5CDD505-2E9C-101B-9397-08002B2CF9AE}" pid="15" name="_new_ms_pID_725432">
    <vt:lpwstr>NGAmJSu1R51wZon61EyK1z8p/OL53bfOMAqN
WaWklAvKRiKRvN2bAVWHyF42dHtDShlXeacnF/2NPuLsxSZn/HnanK5SXc4jA9NqHLXyUq2j
068yRNDCx40uYRB29CeYosLk3+dD7JXbQBC3TBv69GA=</vt:lpwstr>
  </property>
  <property fmtid="{D5CDD505-2E9C-101B-9397-08002B2CF9AE}" pid="16" name="_new_ms_pID_725433">
    <vt:lpwstr>Bp</vt:lpwstr>
  </property>
  <property fmtid="{D5CDD505-2E9C-101B-9397-08002B2CF9AE}" pid="17" name="sflag">
    <vt:lpwstr>1423959545</vt:lpwstr>
  </property>
  <property fmtid="{D5CDD505-2E9C-101B-9397-08002B2CF9AE}" pid="18" name="_2015_ms_pID_725343">
    <vt:lpwstr>(3)K5IIh7HWsKynWuczGclJiAfxBpgjWAxO3d+VsW25BbPF9oOy7/i5tqjOk6QCR9ok9MA8MfGs
j07OQ8w3+NI+gsImO19UDqhqZFJec7US+yVZ/G6JCgU8er/FA/iJWMvrJ2A/fxTr+aWdVg2a
u4+t8677nvH2d5s+0lc31x1zvCRs/imPGM+1zeQvB3m4hco9RukD+VlNiY9x7ib7Qj76nnB5
7EUzVRTh4WjnKGLgNk</vt:lpwstr>
  </property>
  <property fmtid="{D5CDD505-2E9C-101B-9397-08002B2CF9AE}" pid="19" name="_2015_ms_pID_7253431">
    <vt:lpwstr>NDvlZwciwnWukf1bhvrBFZZNRd48n9fIX4o6uLKQ+qS2f2iO+unM8P
QV1yyGhbrtqXoNbp59TnYZgbMDSEK9embEG5qICVzriA6Q0QtF1GRMk8po0gEt2bnAQumDsl
meBgMYxG/7Y1vheSMNgLgA7I36dtwnmGZ5veH2gxBWp8tFsGC8kMs5JqPAN63chLK12rXz1e
4y+7ZSK972a0veXUTJT1lJB8YuaekldyuHlI</vt:lpwstr>
  </property>
  <property fmtid="{D5CDD505-2E9C-101B-9397-08002B2CF9AE}" pid="20" name="_2015_ms_pID_7253432">
    <vt:lpwstr>FGGi4khqQzz/zkoy0lE9T+iaqoYYPi4hGhAe
CmbmPxhxs3gBXn0Ff8FaXGTaSirbTKMBlWtce1pLwhGfaEzQZI6gSW6ud8yxe2nbBAUaWR3e
</vt:lpwstr>
  </property>
</Properties>
</file>